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Default Extension="wav" ContentType="audio/wav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9"/>
  </p:notesMasterIdLst>
  <p:sldIdLst>
    <p:sldId id="470" r:id="rId2"/>
    <p:sldId id="282" r:id="rId3"/>
    <p:sldId id="361" r:id="rId4"/>
    <p:sldId id="283" r:id="rId5"/>
    <p:sldId id="284" r:id="rId6"/>
    <p:sldId id="299" r:id="rId7"/>
    <p:sldId id="300" r:id="rId8"/>
    <p:sldId id="301" r:id="rId9"/>
    <p:sldId id="453" r:id="rId10"/>
    <p:sldId id="454" r:id="rId11"/>
    <p:sldId id="455" r:id="rId12"/>
    <p:sldId id="456" r:id="rId13"/>
    <p:sldId id="457" r:id="rId14"/>
    <p:sldId id="458" r:id="rId15"/>
    <p:sldId id="388" r:id="rId16"/>
    <p:sldId id="389" r:id="rId17"/>
    <p:sldId id="390" r:id="rId18"/>
    <p:sldId id="382" r:id="rId19"/>
    <p:sldId id="383" r:id="rId20"/>
    <p:sldId id="384" r:id="rId21"/>
    <p:sldId id="460" r:id="rId22"/>
    <p:sldId id="461" r:id="rId23"/>
    <p:sldId id="462" r:id="rId24"/>
    <p:sldId id="463" r:id="rId25"/>
    <p:sldId id="258" r:id="rId26"/>
    <p:sldId id="262" r:id="rId27"/>
    <p:sldId id="266" r:id="rId28"/>
    <p:sldId id="397" r:id="rId29"/>
    <p:sldId id="398" r:id="rId30"/>
    <p:sldId id="399" r:id="rId31"/>
    <p:sldId id="459" r:id="rId32"/>
    <p:sldId id="400" r:id="rId33"/>
    <p:sldId id="401" r:id="rId34"/>
    <p:sldId id="402" r:id="rId35"/>
    <p:sldId id="403" r:id="rId36"/>
    <p:sldId id="404" r:id="rId37"/>
    <p:sldId id="405" r:id="rId38"/>
    <p:sldId id="410" r:id="rId39"/>
    <p:sldId id="411" r:id="rId40"/>
    <p:sldId id="412" r:id="rId41"/>
    <p:sldId id="447" r:id="rId42"/>
    <p:sldId id="448" r:id="rId43"/>
    <p:sldId id="449" r:id="rId44"/>
    <p:sldId id="413" r:id="rId45"/>
    <p:sldId id="414" r:id="rId46"/>
    <p:sldId id="324" r:id="rId47"/>
    <p:sldId id="452" r:id="rId48"/>
    <p:sldId id="450" r:id="rId49"/>
    <p:sldId id="451" r:id="rId50"/>
    <p:sldId id="415" r:id="rId51"/>
    <p:sldId id="416" r:id="rId52"/>
    <p:sldId id="417" r:id="rId53"/>
    <p:sldId id="418" r:id="rId54"/>
    <p:sldId id="419" r:id="rId55"/>
    <p:sldId id="420" r:id="rId56"/>
    <p:sldId id="421" r:id="rId57"/>
    <p:sldId id="422" r:id="rId58"/>
    <p:sldId id="423" r:id="rId59"/>
    <p:sldId id="424" r:id="rId60"/>
    <p:sldId id="425" r:id="rId61"/>
    <p:sldId id="426" r:id="rId62"/>
    <p:sldId id="427" r:id="rId63"/>
    <p:sldId id="428" r:id="rId64"/>
    <p:sldId id="429" r:id="rId65"/>
    <p:sldId id="430" r:id="rId66"/>
    <p:sldId id="431" r:id="rId67"/>
    <p:sldId id="347" r:id="rId68"/>
    <p:sldId id="373" r:id="rId69"/>
    <p:sldId id="348" r:id="rId70"/>
    <p:sldId id="432" r:id="rId71"/>
    <p:sldId id="433" r:id="rId72"/>
    <p:sldId id="434" r:id="rId73"/>
    <p:sldId id="435" r:id="rId74"/>
    <p:sldId id="464" r:id="rId75"/>
    <p:sldId id="465" r:id="rId76"/>
    <p:sldId id="466" r:id="rId77"/>
    <p:sldId id="267" r:id="rId78"/>
    <p:sldId id="437" r:id="rId79"/>
    <p:sldId id="438" r:id="rId80"/>
    <p:sldId id="436" r:id="rId81"/>
    <p:sldId id="268" r:id="rId82"/>
    <p:sldId id="269" r:id="rId83"/>
    <p:sldId id="439" r:id="rId84"/>
    <p:sldId id="440" r:id="rId85"/>
    <p:sldId id="441" r:id="rId86"/>
    <p:sldId id="467" r:id="rId87"/>
    <p:sldId id="468" r:id="rId88"/>
    <p:sldId id="469" r:id="rId89"/>
    <p:sldId id="442" r:id="rId90"/>
    <p:sldId id="443" r:id="rId91"/>
    <p:sldId id="471" r:id="rId92"/>
    <p:sldId id="444" r:id="rId93"/>
    <p:sldId id="445" r:id="rId94"/>
    <p:sldId id="446" r:id="rId95"/>
    <p:sldId id="343" r:id="rId96"/>
    <p:sldId id="342" r:id="rId97"/>
    <p:sldId id="371" r:id="rId9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29" autoAdjust="0"/>
    <p:restoredTop sz="94654" autoAdjust="0"/>
  </p:normalViewPr>
  <p:slideViewPr>
    <p:cSldViewPr>
      <p:cViewPr varScale="1">
        <p:scale>
          <a:sx n="110" d="100"/>
          <a:sy n="110" d="100"/>
        </p:scale>
        <p:origin x="-164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DA21898-8993-4D3C-AAAA-3A030FFBBA29}" type="datetimeFigureOut">
              <a:rPr lang="ru-RU"/>
              <a:pPr>
                <a:defRPr/>
              </a:pPr>
              <a:t>22.04.2014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BE7A0A6-6BA8-44AE-94A4-767F88F87D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60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C3206B-3B10-42B8-B258-4293111DFF6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9933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89571C-79AC-4E4C-A026-01AF1A23918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3824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2099E7-97EE-4F2A-8911-A1B59541E0F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4233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3965FE-0925-48A5-AF63-0EC24D25101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443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D08F88-BA8A-44D5-B57B-E90058DFB39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8704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35485E-A8DB-4CE8-941C-01102FCBD57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890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F6BE1E-5E5F-48A9-8FC3-E88E62EF3C9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9113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4F7BB7-F518-446E-A2DC-C74940EDB93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534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D80B52-B5BB-414F-8AB5-BD569094056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739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55AD96-26D3-4CE5-9242-9084BE0E49E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944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999847-42D6-4215-9251-A44B74B143F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60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8F300D-E4BE-4DB7-9795-88D056A8C2B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464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3E2C5C-4C91-4143-8C3C-2B1ABB2EBF9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484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CB9318-5F9B-466D-9252-5A8A699988F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053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93D310-90BA-474B-B814-333D9F75B04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257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60C0A9-04C2-4E67-A142-5ABCA3B767A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0137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AA19B3-C9B6-4A61-82C7-C844E488487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0342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863722-24B8-4B98-8E8E-35130EDA6CD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0547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482A69-1636-4190-AB28-2359C5313F5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0547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8C11A2-56C0-4716-AA3B-094152C93FD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667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D23231-297B-4C8F-81DC-DC429A61A8A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872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06AAC4-D1DA-4525-A392-1853AF57F00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813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81935F-5DA7-472A-8B91-1E11C7FC9D4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077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C084C7-BD11-4853-A0F0-30F576D6E97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76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1FCC51-24F6-4FF5-97E2-5FB19652685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96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D3F60D-0EBA-4065-AC2D-A2BA2699640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173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A73DCF-D850-4332-81B0-04624EDE0A0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1366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D595D1-7E62-448A-A589-5AB58936A62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1571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23B0D5-E927-4891-9E7F-6AFBA78A5BC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177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6F48C4-9420-4AE3-B890-9A84DB384AE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177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4E77E1-122B-4A4D-8326-ED571ADA1F3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177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84D2DA-2A61-4ACC-994C-7FD617C65EA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177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FAFC0C-24CD-40DF-93D8-D9A3878FD87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017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C290E8-6AEE-4D40-A06C-84803AD06BB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2595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4192E0-C200-4281-99EB-593E23245C4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280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790EDD-D3EF-40B6-96A3-8CAE94B5368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300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F4FF54-29CE-4D86-9BDE-4A406797BE4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177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353B8E-B51A-49C4-8C22-F32E31511A0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177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9D9692-9201-4C85-A438-455040A1643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177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EB7613-DE00-405F-BEE9-3EFAC83DF06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198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F4413B-DBBE-4D7C-9D76-2CCB72CEE8A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218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726683-F220-41F3-B460-C616B72C0ED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2390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F67A12-3340-4E9C-ADAF-68306ECAD52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14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9494D3-34D7-47AF-9487-FD9303C2CB3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8089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A23BE1-C743-40C1-BB54-E77FA6559B7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353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26A8E0-4A6C-4BFF-9408-343235E8658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55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65F2A3-F8D4-4396-8161-07ED658A6D4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55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CD5E0B-BA2A-4EA6-B5CA-F845387EEFD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ru-R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281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E7C38E-E0AC-4319-A7C2-8504665CA8A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ru-R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486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95C99E-6827-4411-9D85-942F56FDE7F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ru-RU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486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123CB9-02B0-4572-A9D2-7BC52802A8F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ru-RU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10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C6771E-AB3C-49CB-A71F-CC817D202FA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ru-RU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30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AAF2CF-2D49-4326-9685-815AD28A928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ru-RU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510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42FA5C-0370-4C23-89BC-1D0C15D517A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ru-RU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510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26F2AD-54D4-40BE-A111-ED32C1D1DCB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8294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0F7850-F466-4AB0-8564-1E769B9A687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0752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9C2D19-D9E5-4BE9-AF95-57DF8BEBFF1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ru-RU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0957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791F80-2C62-46FE-BAFD-7ED0EADCFC1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ru-RU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1161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DA76AA-8885-4A28-AD29-BA9B4CD2CB3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66</a:t>
            </a:fld>
            <a:endParaRPr lang="ru-RU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715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85E578-AFE6-45AE-980D-DC16425E214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ru-RU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92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921670-FD66-4DB2-80E5-D38E847CAA8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68</a:t>
            </a:fld>
            <a:endParaRPr lang="ru-RU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92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2CF620-43A5-4936-9CB4-FFE818527DE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69</a:t>
            </a:fld>
            <a:endParaRPr lang="ru-RU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427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B73AEF-1EC0-4EAC-A2C1-2F65D0C394E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70</a:t>
            </a:fld>
            <a:endParaRPr lang="ru-RU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632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250DE4-0B39-4ED7-B8AD-70172B26FDD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71</a:t>
            </a:fld>
            <a:endParaRPr lang="ru-RU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837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54F2F9-5746-4DF2-B872-2A13DEE7CE6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72</a:t>
            </a:fld>
            <a:endParaRPr lang="ru-RU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041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6B1FCA-B798-411E-948F-8CF31CB0846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73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8499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1A00F3-B018-41D1-B93E-8C164AB4733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246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94ABC9-527A-4DE2-9D07-D165BF46263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74</a:t>
            </a:fld>
            <a:endParaRPr lang="ru-RU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451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C9F2BA-4B74-451F-9432-FAFEF9070BC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75</a:t>
            </a:fld>
            <a:endParaRPr lang="ru-RU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65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E1F649-BAB4-42CF-A1C8-1B3378DCA77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76</a:t>
            </a:fld>
            <a:endParaRPr lang="ru-RU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475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5E4E3C-91DF-435E-B349-896F64F224A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83</a:t>
            </a:fld>
            <a:endParaRPr lang="ru-RU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680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3CD0DB-79C7-4334-9CEB-26D15F0490F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84</a:t>
            </a:fld>
            <a:endParaRPr lang="ru-RU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88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9A0E26-821C-4658-AE3D-89BF69A5E3F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85</a:t>
            </a:fld>
            <a:endParaRPr lang="ru-RU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86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8BF57A-97C9-434C-8D94-A3F1800450F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86</a:t>
            </a:fld>
            <a:endParaRPr lang="ru-RU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22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86653D-F4AE-4D11-AD7A-693DF3453BBF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87</a:t>
            </a:fld>
            <a:endParaRPr lang="ru-RU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270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5D2B6B-361E-47B4-B3F7-C840800757D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88</a:t>
            </a:fld>
            <a:endParaRPr lang="ru-RU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12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B33560-8206-4DBD-8EA3-D5BAC569C41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952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4A4CF9-6989-4709-AF21-2B49F16CEA6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329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C3B587-B51D-4B99-84E1-CB96A4280EF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90</a:t>
            </a:fld>
            <a:endParaRPr lang="ru-RU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329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C3B587-B51D-4B99-84E1-CB96A4280EF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91</a:t>
            </a:fld>
            <a:endParaRPr lang="ru-RU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329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F7C14A-A2B3-4AEE-B935-87D3B86DE79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92</a:t>
            </a:fld>
            <a:endParaRPr lang="ru-RU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329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D3B4EA-C731-4FBF-82F1-B990DDD6280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93</a:t>
            </a:fld>
            <a:endParaRPr lang="ru-RU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329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637942-039E-40DF-8522-F0E7E11F6D0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94</a:t>
            </a:fld>
            <a:endParaRPr lang="ru-RU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66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691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C9E39F-DF70-4309-84DD-97FE0F7F524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95</a:t>
            </a:fld>
            <a:endParaRPr lang="ru-RU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89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2354E6-8D76-46AD-923B-2ABFFC7155D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96</a:t>
            </a:fld>
            <a:endParaRPr lang="ru-RU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07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89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FC8A84-AA57-4D95-9AE8-975A423971F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97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972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115118-DE7D-4B73-A1BD-C9743258869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4E8A1-073A-45D4-B470-F24AFA30EEC0}" type="datetimeFigureOut">
              <a:rPr lang="ru-RU"/>
              <a:pPr>
                <a:defRPr/>
              </a:pPr>
              <a:t>22.04.2014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4C464-232E-4079-9119-B154B34902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C5CA6-6333-4A10-B635-82BC2AE90E4F}" type="datetimeFigureOut">
              <a:rPr lang="ru-RU"/>
              <a:pPr>
                <a:defRPr/>
              </a:pPr>
              <a:t>22.04.2014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8085C-D38A-411E-948B-6A07AF0C67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BE1E1-9D75-491F-A65A-505BC05DA25D}" type="datetimeFigureOut">
              <a:rPr lang="ru-RU"/>
              <a:pPr>
                <a:defRPr/>
              </a:pPr>
              <a:t>22.04.2014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317A5-16D3-4F0C-9320-03D0B74CB0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477C6-9904-42D0-867B-9322B7428F94}" type="datetimeFigureOut">
              <a:rPr lang="ru-RU"/>
              <a:pPr>
                <a:defRPr/>
              </a:pPr>
              <a:t>22.04.2014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A9F54-00E6-44B0-BF88-DA2A2C3CF9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91602-4302-4909-9E4D-E3FC64886516}" type="datetimeFigureOut">
              <a:rPr lang="ru-RU"/>
              <a:pPr>
                <a:defRPr/>
              </a:pPr>
              <a:t>22.04.2014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B1F9A-A0BE-41A9-8C5F-8987F5E33C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2E8AC-A8CD-48C3-BD0E-B44802A9891A}" type="datetimeFigureOut">
              <a:rPr lang="ru-RU"/>
              <a:pPr>
                <a:defRPr/>
              </a:pPr>
              <a:t>22.04.2014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4CFA5-947B-4400-B4C6-54BF5B0807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CC002-AD55-4BC4-931B-0C0F661CF410}" type="datetimeFigureOut">
              <a:rPr lang="ru-RU"/>
              <a:pPr>
                <a:defRPr/>
              </a:pPr>
              <a:t>22.04.2014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5CA6B-82A1-4B54-8754-A5AC95FA59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D41D4-7E16-4C07-9DE4-24AEB5C9F46C}" type="datetimeFigureOut">
              <a:rPr lang="ru-RU"/>
              <a:pPr>
                <a:defRPr/>
              </a:pPr>
              <a:t>22.04.2014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EFB9-3F1F-4C6D-AE39-3DB37DBB4E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05051-3B74-48E0-9D7E-5AEE2E34BDA6}" type="datetimeFigureOut">
              <a:rPr lang="ru-RU"/>
              <a:pPr>
                <a:defRPr/>
              </a:pPr>
              <a:t>22.04.2014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BA3C5-12A2-41ED-866B-BBA2589526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54F6A-F99E-45C1-989A-538EC62B71E0}" type="datetimeFigureOut">
              <a:rPr lang="ru-RU"/>
              <a:pPr>
                <a:defRPr/>
              </a:pPr>
              <a:t>22.04.2014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3402C-4166-46B9-84B4-BB326B6482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CC51E-0BD8-4326-95C7-7C100779621F}" type="datetimeFigureOut">
              <a:rPr lang="ru-RU"/>
              <a:pPr>
                <a:defRPr/>
              </a:pPr>
              <a:t>22.04.2014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4E687-3E9A-41AD-AF0E-7EF61F0DAE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2D84BFF-3CE8-4545-9AD7-8F7CF17283FE}" type="datetimeFigureOut">
              <a:rPr lang="ru-RU"/>
              <a:pPr>
                <a:defRPr/>
              </a:pPr>
              <a:t>22.04.2014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2EF8820-C17B-4BCD-8D0D-F9D4B1E6A5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2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jpeg"/><Relationship Id="rId4" Type="http://schemas.openxmlformats.org/officeDocument/2006/relationships/image" Target="../media/image12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0.jpeg"/><Relationship Id="rId4" Type="http://schemas.openxmlformats.org/officeDocument/2006/relationships/image" Target="../media/image12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4.jpeg"/><Relationship Id="rId4" Type="http://schemas.openxmlformats.org/officeDocument/2006/relationships/image" Target="../media/image10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2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jpeg"/><Relationship Id="rId5" Type="http://schemas.openxmlformats.org/officeDocument/2006/relationships/image" Target="../media/image121.jpeg"/><Relationship Id="rId4" Type="http://schemas.openxmlformats.org/officeDocument/2006/relationships/image" Target="../media/image150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jpeg"/><Relationship Id="rId4" Type="http://schemas.openxmlformats.org/officeDocument/2006/relationships/image" Target="../media/image41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2"/>
          <p:cNvSpPr txBox="1">
            <a:spLocks noChangeArrowheads="1"/>
          </p:cNvSpPr>
          <p:nvPr/>
        </p:nvSpPr>
        <p:spPr bwMode="auto">
          <a:xfrm>
            <a:off x="928688" y="785813"/>
            <a:ext cx="778668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>
                <a:solidFill>
                  <a:schemeClr val="tx2"/>
                </a:solidFill>
                <a:latin typeface="Arial Narrow" pitchFamily="34" charset="0"/>
                <a:ea typeface="Arial Unicode MS"/>
                <a:cs typeface="Arial Unicode MS"/>
              </a:rPr>
              <a:t>Традиционные номинации</a:t>
            </a:r>
            <a:endParaRPr lang="ru-RU" sz="4400">
              <a:latin typeface="Arial Narrow" pitchFamily="34" charset="0"/>
              <a:ea typeface="Arial Unicode MS"/>
              <a:cs typeface="Arial Unicode MS"/>
            </a:endParaRPr>
          </a:p>
        </p:txBody>
      </p:sp>
      <p:sp>
        <p:nvSpPr>
          <p:cNvPr id="15362" name="TextBox 5"/>
          <p:cNvSpPr txBox="1">
            <a:spLocks noChangeArrowheads="1"/>
          </p:cNvSpPr>
          <p:nvPr/>
        </p:nvSpPr>
        <p:spPr bwMode="auto">
          <a:xfrm>
            <a:off x="3857625" y="2571750"/>
            <a:ext cx="2030413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400">
                <a:solidFill>
                  <a:srgbClr val="FF0000"/>
                </a:solidFill>
                <a:latin typeface="Arial Narrow" pitchFamily="34" charset="0"/>
                <a:ea typeface="Arial Unicode MS"/>
                <a:cs typeface="Arial Unicode MS"/>
              </a:rPr>
              <a:t>«Взмах»</a:t>
            </a:r>
            <a:br>
              <a:rPr lang="ru-RU" sz="4400">
                <a:solidFill>
                  <a:srgbClr val="FF0000"/>
                </a:solidFill>
                <a:latin typeface="Arial Narrow" pitchFamily="34" charset="0"/>
                <a:ea typeface="Arial Unicode MS"/>
                <a:cs typeface="Arial Unicode MS"/>
              </a:rPr>
            </a:br>
            <a:endParaRPr lang="ru-RU" sz="4400">
              <a:solidFill>
                <a:srgbClr val="FF0000"/>
              </a:solidFill>
              <a:latin typeface="Arial Narrow" pitchFamily="34" charset="0"/>
              <a:ea typeface="Arial Unicode MS"/>
              <a:cs typeface="Arial Unicode MS"/>
            </a:endParaRPr>
          </a:p>
        </p:txBody>
      </p:sp>
      <p:sp>
        <p:nvSpPr>
          <p:cNvPr id="15363" name="TextBox 6"/>
          <p:cNvSpPr txBox="1">
            <a:spLocks noChangeArrowheads="1"/>
          </p:cNvSpPr>
          <p:nvPr/>
        </p:nvSpPr>
        <p:spPr bwMode="auto">
          <a:xfrm>
            <a:off x="2643188" y="1714500"/>
            <a:ext cx="364331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400">
                <a:solidFill>
                  <a:srgbClr val="FF0000"/>
                </a:solidFill>
                <a:latin typeface="Arial Narrow" pitchFamily="34" charset="0"/>
                <a:ea typeface="Arial Unicode MS"/>
                <a:cs typeface="Arial Unicode MS"/>
              </a:rPr>
              <a:t>Частной школы</a:t>
            </a:r>
          </a:p>
        </p:txBody>
      </p:sp>
      <p:sp>
        <p:nvSpPr>
          <p:cNvPr id="15364" name="TextBox 8"/>
          <p:cNvSpPr txBox="1">
            <a:spLocks noChangeArrowheads="1"/>
          </p:cNvSpPr>
          <p:nvPr/>
        </p:nvSpPr>
        <p:spPr bwMode="auto">
          <a:xfrm>
            <a:off x="4214813" y="4643438"/>
            <a:ext cx="12112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/>
              <a:t>2012</a:t>
            </a:r>
          </a:p>
        </p:txBody>
      </p:sp>
      <p:pic>
        <p:nvPicPr>
          <p:cNvPr id="6" name="Рисунок 5" descr="диплом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628775"/>
            <a:ext cx="12700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диплом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2205038"/>
            <a:ext cx="12700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диплом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63" y="1428750"/>
            <a:ext cx="12700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диплом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2924175"/>
            <a:ext cx="12700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диплом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3716338"/>
            <a:ext cx="12700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диплом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75" y="2214563"/>
            <a:ext cx="12700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диплом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75" y="3214688"/>
            <a:ext cx="12700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Мисс Шарм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286380" y="500042"/>
            <a:ext cx="367440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номинанты</a:t>
            </a:r>
          </a:p>
        </p:txBody>
      </p:sp>
      <p:pic>
        <p:nvPicPr>
          <p:cNvPr id="76803" name="Рисунок 5" descr="Лепахина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1214438"/>
            <a:ext cx="214630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Рисунок 6" descr="Сысоева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51225" y="1341438"/>
            <a:ext cx="214630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5" name="TextBox 7"/>
          <p:cNvSpPr txBox="1">
            <a:spLocks noChangeArrowheads="1"/>
          </p:cNvSpPr>
          <p:nvPr/>
        </p:nvSpPr>
        <p:spPr bwMode="auto">
          <a:xfrm>
            <a:off x="357188" y="4071938"/>
            <a:ext cx="11731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>
                <a:latin typeface="Calibri" pitchFamily="34" charset="0"/>
              </a:rPr>
              <a:t>Лепахина </a:t>
            </a:r>
            <a:r>
              <a:rPr lang="en-US">
                <a:latin typeface="Calibri" pitchFamily="34" charset="0"/>
              </a:rPr>
              <a:t/>
            </a:r>
            <a:br>
              <a:rPr lang="en-US">
                <a:latin typeface="Calibri" pitchFamily="34" charset="0"/>
              </a:rPr>
            </a:br>
            <a:r>
              <a:rPr lang="ru-RU">
                <a:latin typeface="Calibri" pitchFamily="34" charset="0"/>
              </a:rPr>
              <a:t>Аня</a:t>
            </a:r>
          </a:p>
        </p:txBody>
      </p:sp>
      <p:sp>
        <p:nvSpPr>
          <p:cNvPr id="76806" name="TextBox 9"/>
          <p:cNvSpPr txBox="1">
            <a:spLocks noChangeArrowheads="1"/>
          </p:cNvSpPr>
          <p:nvPr/>
        </p:nvSpPr>
        <p:spPr bwMode="auto">
          <a:xfrm>
            <a:off x="3929063" y="4572000"/>
            <a:ext cx="12049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Calibri" pitchFamily="34" charset="0"/>
              </a:rPr>
              <a:t>Сысоева </a:t>
            </a:r>
            <a:r>
              <a:rPr lang="en-US" sz="2000">
                <a:latin typeface="Calibri" pitchFamily="34" charset="0"/>
              </a:rPr>
              <a:t/>
            </a:r>
            <a:br>
              <a:rPr lang="en-US" sz="2000">
                <a:latin typeface="Calibri" pitchFamily="34" charset="0"/>
              </a:rPr>
            </a:br>
            <a:r>
              <a:rPr lang="ru-RU" sz="2000">
                <a:latin typeface="Calibri" pitchFamily="34" charset="0"/>
              </a:rPr>
              <a:t>Кристина</a:t>
            </a:r>
          </a:p>
        </p:txBody>
      </p:sp>
      <p:pic>
        <p:nvPicPr>
          <p:cNvPr id="76807" name="Рисунок 9" descr="огородова3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9563" y="1412875"/>
            <a:ext cx="2268537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8" name="Рисунок 11" descr="КатяХоменко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14500" y="3214688"/>
            <a:ext cx="2003425" cy="300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9" name="Рисунок 12" descr="Трубицина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4938" y="3429000"/>
            <a:ext cx="2228850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857375" y="6286500"/>
            <a:ext cx="18272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/>
              <a:t>Хоменко Катя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214938" y="6286500"/>
            <a:ext cx="2279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/>
              <a:t>Трубицина Алена</a:t>
            </a: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7072313" y="4143375"/>
            <a:ext cx="2286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solidFill>
                  <a:srgbClr val="000000"/>
                </a:solidFill>
              </a:rPr>
              <a:t>Огородова</a:t>
            </a:r>
          </a:p>
          <a:p>
            <a:pPr algn="ctr"/>
            <a:r>
              <a:rPr lang="ru-RU" sz="2000">
                <a:solidFill>
                  <a:srgbClr val="000000"/>
                </a:solidFill>
              </a:rPr>
              <a:t>Светлана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20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7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76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5" grpId="0"/>
      <p:bldP spid="76806" grpId="0"/>
      <p:bldP spid="11" grpId="0"/>
      <p:bldP spid="12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</a:rPr>
              <a:t>Мисс Шарм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259002" y="500042"/>
            <a:ext cx="372916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победитель</a:t>
            </a:r>
          </a:p>
        </p:txBody>
      </p:sp>
      <p:pic>
        <p:nvPicPr>
          <p:cNvPr id="34819" name="Рисунок 4" descr="Лерахина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0" y="1571625"/>
            <a:ext cx="5857875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Box 5"/>
          <p:cNvSpPr txBox="1">
            <a:spLocks noChangeArrowheads="1"/>
          </p:cNvSpPr>
          <p:nvPr/>
        </p:nvSpPr>
        <p:spPr bwMode="auto">
          <a:xfrm>
            <a:off x="3000375" y="5643563"/>
            <a:ext cx="3452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/>
              <a:t>Лепахина Анна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FF0000"/>
                </a:solidFill>
              </a:rPr>
              <a:t>Sex-</a:t>
            </a:r>
            <a:r>
              <a:rPr lang="ru-RU" b="1" smtClean="0">
                <a:solidFill>
                  <a:srgbClr val="FF0000"/>
                </a:solidFill>
              </a:rPr>
              <a:t>символ года</a:t>
            </a:r>
          </a:p>
        </p:txBody>
      </p:sp>
      <p:pic>
        <p:nvPicPr>
          <p:cNvPr id="36866" name="Рисунок 3" descr="sex3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38" y="928688"/>
            <a:ext cx="3786187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FF0000"/>
                </a:solidFill>
              </a:rPr>
              <a:t>Sex-</a:t>
            </a:r>
            <a:r>
              <a:rPr lang="ru-RU" sz="4000" b="1" smtClean="0">
                <a:solidFill>
                  <a:srgbClr val="FF0000"/>
                </a:solidFill>
              </a:rPr>
              <a:t>символ года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59002" y="500042"/>
            <a:ext cx="367440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номинанты</a:t>
            </a:r>
          </a:p>
        </p:txBody>
      </p:sp>
      <p:sp>
        <p:nvSpPr>
          <p:cNvPr id="121862" name="TextBox 8"/>
          <p:cNvSpPr txBox="1">
            <a:spLocks noChangeArrowheads="1"/>
          </p:cNvSpPr>
          <p:nvPr/>
        </p:nvSpPr>
        <p:spPr bwMode="auto">
          <a:xfrm>
            <a:off x="857250" y="3286125"/>
            <a:ext cx="20716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Calibri" pitchFamily="34" charset="0"/>
              </a:rPr>
              <a:t>Денисов Никита</a:t>
            </a:r>
          </a:p>
        </p:txBody>
      </p:sp>
      <p:sp>
        <p:nvSpPr>
          <p:cNvPr id="121863" name="TextBox 9"/>
          <p:cNvSpPr txBox="1">
            <a:spLocks noChangeArrowheads="1"/>
          </p:cNvSpPr>
          <p:nvPr/>
        </p:nvSpPr>
        <p:spPr bwMode="auto">
          <a:xfrm>
            <a:off x="3714750" y="3286125"/>
            <a:ext cx="1787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Calibri" pitchFamily="34" charset="0"/>
              </a:rPr>
              <a:t>Шкарпет Женя</a:t>
            </a:r>
          </a:p>
        </p:txBody>
      </p:sp>
      <p:sp>
        <p:nvSpPr>
          <p:cNvPr id="121864" name="TextBox 10"/>
          <p:cNvSpPr txBox="1">
            <a:spLocks noChangeArrowheads="1"/>
          </p:cNvSpPr>
          <p:nvPr/>
        </p:nvSpPr>
        <p:spPr bwMode="auto">
          <a:xfrm>
            <a:off x="6572250" y="3286125"/>
            <a:ext cx="1608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Calibri" pitchFamily="34" charset="0"/>
              </a:rPr>
              <a:t>Попов Артем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3" y="3754438"/>
            <a:ext cx="2152650" cy="197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5" y="1285875"/>
            <a:ext cx="2160588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8" y="1285875"/>
            <a:ext cx="2119312" cy="197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63" y="1285875"/>
            <a:ext cx="2149475" cy="196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857750" y="5751513"/>
            <a:ext cx="2006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/>
              <a:t>Шевчук Кирилл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57375" y="3751263"/>
            <a:ext cx="2160588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928813" y="5751513"/>
            <a:ext cx="21605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/>
              <a:t>Шишлов Даниил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12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1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2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2" grpId="0"/>
      <p:bldP spid="121863" grpId="0"/>
      <p:bldP spid="121864" grpId="0"/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FF0000"/>
                </a:solidFill>
              </a:rPr>
              <a:t>Sex-</a:t>
            </a:r>
            <a:r>
              <a:rPr lang="ru-RU" b="1" smtClean="0">
                <a:solidFill>
                  <a:srgbClr val="FF0000"/>
                </a:solidFill>
              </a:rPr>
              <a:t>символ года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59002" y="500042"/>
            <a:ext cx="372916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победитель</a:t>
            </a:r>
          </a:p>
        </p:txBody>
      </p:sp>
      <p:pic>
        <p:nvPicPr>
          <p:cNvPr id="5" name="Рисунок 4" descr="Попов35.jpe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813" y="1714500"/>
            <a:ext cx="5357812" cy="356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357563" y="5357813"/>
            <a:ext cx="26749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/>
              <a:t>Попов Артем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Мисс</a:t>
            </a:r>
            <a:r>
              <a:rPr lang="ru-RU" sz="4000" b="1" smtClean="0">
                <a:solidFill>
                  <a:srgbClr val="FF0000"/>
                </a:solidFill>
              </a:rPr>
              <a:t> «Обаяние»</a:t>
            </a:r>
          </a:p>
        </p:txBody>
      </p:sp>
      <p:pic>
        <p:nvPicPr>
          <p:cNvPr id="64514" name="Рисунок 3" descr="монро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13" y="1285875"/>
            <a:ext cx="32067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Рисунок 6" descr="totu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75" y="1285875"/>
            <a:ext cx="24003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Рисунок 7" descr="odri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" y="1285875"/>
            <a:ext cx="25431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Мисс</a:t>
            </a:r>
            <a:r>
              <a:rPr lang="ru-RU" sz="4000" b="1" smtClean="0">
                <a:solidFill>
                  <a:srgbClr val="FF0000"/>
                </a:solidFill>
              </a:rPr>
              <a:t> «Обаяние»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286380" y="500042"/>
            <a:ext cx="367440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номинанты</a:t>
            </a:r>
          </a:p>
        </p:txBody>
      </p:sp>
      <p:pic>
        <p:nvPicPr>
          <p:cNvPr id="66563" name="Рисунок 3" descr="Барышникова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4005263"/>
            <a:ext cx="2998788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TextBox 4"/>
          <p:cNvSpPr txBox="1">
            <a:spLocks noChangeArrowheads="1"/>
          </p:cNvSpPr>
          <p:nvPr/>
        </p:nvSpPr>
        <p:spPr bwMode="auto">
          <a:xfrm>
            <a:off x="5219700" y="5949950"/>
            <a:ext cx="2781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Барышникова Даша</a:t>
            </a:r>
          </a:p>
        </p:txBody>
      </p:sp>
      <p:sp>
        <p:nvSpPr>
          <p:cNvPr id="66565" name="TextBox 6"/>
          <p:cNvSpPr txBox="1">
            <a:spLocks noChangeArrowheads="1"/>
          </p:cNvSpPr>
          <p:nvPr/>
        </p:nvSpPr>
        <p:spPr bwMode="auto">
          <a:xfrm>
            <a:off x="5795963" y="3573463"/>
            <a:ext cx="1479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Гурова Маша</a:t>
            </a:r>
          </a:p>
        </p:txBody>
      </p:sp>
      <p:pic>
        <p:nvPicPr>
          <p:cNvPr id="66566" name="Рисунок 7" descr="Шилина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13" y="3786188"/>
            <a:ext cx="3000375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7" name="TextBox 9"/>
          <p:cNvSpPr txBox="1">
            <a:spLocks noChangeArrowheads="1"/>
          </p:cNvSpPr>
          <p:nvPr/>
        </p:nvSpPr>
        <p:spPr bwMode="auto">
          <a:xfrm>
            <a:off x="1214438" y="6000750"/>
            <a:ext cx="2006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Шилина Саша</a:t>
            </a:r>
          </a:p>
        </p:txBody>
      </p:sp>
      <p:pic>
        <p:nvPicPr>
          <p:cNvPr id="66568" name="Рисунок 10" descr="Гурова35.jpe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3800" y="1412875"/>
            <a:ext cx="3233738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0" name="Рисунок 13" descr="цветкова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8888" y="981075"/>
            <a:ext cx="251936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2" name="TextBox 4"/>
          <p:cNvSpPr txBox="1">
            <a:spLocks noChangeArrowheads="1"/>
          </p:cNvSpPr>
          <p:nvPr/>
        </p:nvSpPr>
        <p:spPr bwMode="auto">
          <a:xfrm>
            <a:off x="836613" y="3295650"/>
            <a:ext cx="21828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Calibri" pitchFamily="34" charset="0"/>
              </a:rPr>
              <a:t>Цветкова </a:t>
            </a:r>
            <a:r>
              <a:rPr lang="ru-RU" sz="2400" dirty="0">
                <a:latin typeface="Calibri" pitchFamily="34" charset="0"/>
              </a:rPr>
              <a:t>Даша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6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/>
      <p:bldP spid="66565" grpId="0"/>
      <p:bldP spid="66567" grpId="0"/>
      <p:bldP spid="6657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Мисс «обаяние»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259002" y="500042"/>
            <a:ext cx="372916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победитель</a:t>
            </a:r>
          </a:p>
        </p:txBody>
      </p:sp>
      <p:pic>
        <p:nvPicPr>
          <p:cNvPr id="47107" name="Рисунок 4" descr="Шилина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25" y="1571625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642938" y="285750"/>
            <a:ext cx="7772400" cy="64293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Мистер обаяние</a:t>
            </a:r>
          </a:p>
        </p:txBody>
      </p:sp>
      <p:pic>
        <p:nvPicPr>
          <p:cNvPr id="49154" name="Рисунок 4" descr="карлсон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071563"/>
            <a:ext cx="4214813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59002" y="500042"/>
            <a:ext cx="367440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номинанты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42938" y="285750"/>
            <a:ext cx="7772400" cy="642938"/>
          </a:xfrm>
          <a:prstGeom prst="rect">
            <a:avLst/>
          </a:prstGeom>
        </p:spPr>
        <p:txBody>
          <a:bodyPr anchor="ctr">
            <a:normAutofit fontScale="975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Мистер обаяние</a:t>
            </a:r>
          </a:p>
        </p:txBody>
      </p:sp>
      <p:pic>
        <p:nvPicPr>
          <p:cNvPr id="51203" name="Рисунок 4" descr="Ходосевич3.jpe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25" y="1500188"/>
            <a:ext cx="3228975" cy="215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Рисунок 5" descr="Генна1.jpe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88" y="2500313"/>
            <a:ext cx="3121025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Рисунок 6" descr="Копытин33.jpe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3" y="3786188"/>
            <a:ext cx="3133725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6" name="TextBox 7"/>
          <p:cNvSpPr txBox="1">
            <a:spLocks noChangeArrowheads="1"/>
          </p:cNvSpPr>
          <p:nvPr/>
        </p:nvSpPr>
        <p:spPr bwMode="auto">
          <a:xfrm>
            <a:off x="1214170" y="3643313"/>
            <a:ext cx="17229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dirty="0"/>
              <a:t>Василий </a:t>
            </a:r>
          </a:p>
          <a:p>
            <a:pPr algn="ctr"/>
            <a:r>
              <a:rPr lang="ru-RU" sz="2400" dirty="0" err="1" smtClean="0"/>
              <a:t>Ходосевич</a:t>
            </a:r>
            <a:endParaRPr lang="ru-RU" sz="2400" dirty="0"/>
          </a:p>
        </p:txBody>
      </p:sp>
      <p:sp>
        <p:nvSpPr>
          <p:cNvPr id="51207" name="TextBox 9"/>
          <p:cNvSpPr txBox="1">
            <a:spLocks noChangeArrowheads="1"/>
          </p:cNvSpPr>
          <p:nvPr/>
        </p:nvSpPr>
        <p:spPr bwMode="auto">
          <a:xfrm>
            <a:off x="3429000" y="4572000"/>
            <a:ext cx="17541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/>
              <a:t>Евдокимов</a:t>
            </a:r>
          </a:p>
          <a:p>
            <a:pPr algn="ctr"/>
            <a:r>
              <a:rPr lang="ru-RU" sz="2400"/>
              <a:t>Геннадий</a:t>
            </a:r>
          </a:p>
        </p:txBody>
      </p:sp>
      <p:sp>
        <p:nvSpPr>
          <p:cNvPr id="51208" name="TextBox 10"/>
          <p:cNvSpPr txBox="1">
            <a:spLocks noChangeArrowheads="1"/>
          </p:cNvSpPr>
          <p:nvPr/>
        </p:nvSpPr>
        <p:spPr bwMode="auto">
          <a:xfrm>
            <a:off x="5857875" y="5929313"/>
            <a:ext cx="25971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/>
              <a:t>Копытин Максим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</a:rPr>
              <a:t>Самый громкий</a:t>
            </a:r>
          </a:p>
        </p:txBody>
      </p:sp>
      <p:pic>
        <p:nvPicPr>
          <p:cNvPr id="5" name="Рисунок 4" descr="шаляпин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313" y="1071563"/>
            <a:ext cx="4027487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59002" y="500042"/>
            <a:ext cx="372916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победитель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42938" y="285750"/>
            <a:ext cx="7772400" cy="642938"/>
          </a:xfrm>
          <a:prstGeom prst="rect">
            <a:avLst/>
          </a:prstGeom>
        </p:spPr>
        <p:txBody>
          <a:bodyPr anchor="ctr">
            <a:normAutofit fontScale="975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Мистер обаяние</a:t>
            </a:r>
          </a:p>
        </p:txBody>
      </p:sp>
      <p:pic>
        <p:nvPicPr>
          <p:cNvPr id="53251" name="Рисунок 4" descr="Генна2.jpe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63" y="1571625"/>
            <a:ext cx="5643562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TextBox 5"/>
          <p:cNvSpPr txBox="1">
            <a:spLocks noChangeArrowheads="1"/>
          </p:cNvSpPr>
          <p:nvPr/>
        </p:nvSpPr>
        <p:spPr bwMode="auto">
          <a:xfrm>
            <a:off x="2071688" y="5429250"/>
            <a:ext cx="46926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/>
              <a:t>Геннадий Евдокимов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FF0000"/>
                </a:solidFill>
              </a:rPr>
              <a:t>Самая романтическая пара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55298" name="Рисунок 4" descr="романтика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7000" y="1047750"/>
            <a:ext cx="63500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FF0000"/>
                </a:solidFill>
              </a:rPr>
              <a:t>Самая романтическая пара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57346" name="Рисунок 3" descr="романтика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25" y="1071563"/>
            <a:ext cx="6823075" cy="454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</a:rPr>
              <a:t>Самая романтическая пара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59002" y="500042"/>
            <a:ext cx="367440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номинанты</a:t>
            </a:r>
          </a:p>
        </p:txBody>
      </p:sp>
      <p:pic>
        <p:nvPicPr>
          <p:cNvPr id="9" name="Рисунок 8" descr="сердце2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97170">
            <a:off x="5040313" y="1849438"/>
            <a:ext cx="3571875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сердце1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325242">
            <a:off x="841375" y="1522413"/>
            <a:ext cx="40100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Романтическая пара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59002" y="500042"/>
            <a:ext cx="372916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победитель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857625" y="2143125"/>
            <a:ext cx="1611313" cy="31702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5" name="Рисунок 4" descr="сердце1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313" y="1357313"/>
            <a:ext cx="3697287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сердце2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5" y="1643063"/>
            <a:ext cx="3195638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Заголовок 1"/>
          <p:cNvSpPr>
            <a:spLocks noGrp="1"/>
          </p:cNvSpPr>
          <p:nvPr>
            <p:ph type="ctrTitle"/>
          </p:nvPr>
        </p:nvSpPr>
        <p:spPr>
          <a:xfrm>
            <a:off x="585788" y="285750"/>
            <a:ext cx="7986712" cy="642938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</a:rPr>
              <a:t>Самый оплакиваемый из ушедших</a:t>
            </a:r>
          </a:p>
        </p:txBody>
      </p:sp>
      <p:pic>
        <p:nvPicPr>
          <p:cNvPr id="63490" name="Рисунок 4" descr="винни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8538" y="1000125"/>
            <a:ext cx="7146925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Заголовок 1"/>
          <p:cNvSpPr>
            <a:spLocks noGrp="1"/>
          </p:cNvSpPr>
          <p:nvPr>
            <p:ph type="ctrTitle"/>
          </p:nvPr>
        </p:nvSpPr>
        <p:spPr>
          <a:xfrm>
            <a:off x="214313" y="285750"/>
            <a:ext cx="8201025" cy="642938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</a:rPr>
              <a:t>Самый оплакиваемый из ушедших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000628" y="576844"/>
            <a:ext cx="3674404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номинанты</a:t>
            </a:r>
          </a:p>
        </p:txBody>
      </p:sp>
      <p:pic>
        <p:nvPicPr>
          <p:cNvPr id="21507" name="Рисунок 14" descr="Горошко3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785938"/>
            <a:ext cx="248602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Рисунок 15" descr="Глузман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2313" y="1785938"/>
            <a:ext cx="248602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Рисунок 16" descr="Кононов4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22975" y="1785938"/>
            <a:ext cx="248602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Box 17"/>
          <p:cNvSpPr txBox="1">
            <a:spLocks noChangeArrowheads="1"/>
          </p:cNvSpPr>
          <p:nvPr/>
        </p:nvSpPr>
        <p:spPr bwMode="auto">
          <a:xfrm>
            <a:off x="428625" y="5072063"/>
            <a:ext cx="25511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ru-RU" sz="2400">
                <a:latin typeface="Calibri" pitchFamily="34" charset="0"/>
              </a:rPr>
              <a:t>Горошко Дмитрий</a:t>
            </a:r>
          </a:p>
        </p:txBody>
      </p:sp>
      <p:sp>
        <p:nvSpPr>
          <p:cNvPr id="21511" name="TextBox 18"/>
          <p:cNvSpPr txBox="1">
            <a:spLocks noChangeArrowheads="1"/>
          </p:cNvSpPr>
          <p:nvPr/>
        </p:nvSpPr>
        <p:spPr bwMode="auto">
          <a:xfrm>
            <a:off x="3357563" y="5072063"/>
            <a:ext cx="25003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r>
              <a:rPr lang="ru-RU" sz="2400">
                <a:latin typeface="Calibri" pitchFamily="34" charset="0"/>
              </a:rPr>
              <a:t>Глузман Евгений</a:t>
            </a:r>
          </a:p>
        </p:txBody>
      </p:sp>
      <p:sp>
        <p:nvSpPr>
          <p:cNvPr id="21512" name="TextBox 19"/>
          <p:cNvSpPr txBox="1">
            <a:spLocks noChangeArrowheads="1"/>
          </p:cNvSpPr>
          <p:nvPr/>
        </p:nvSpPr>
        <p:spPr bwMode="auto">
          <a:xfrm>
            <a:off x="5929313" y="5072063"/>
            <a:ext cx="27828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Кононов Александр</a:t>
            </a:r>
          </a:p>
        </p:txBody>
      </p:sp>
    </p:spTree>
  </p:cSld>
  <p:clrMapOvr>
    <a:masterClrMapping/>
  </p:clrMapOvr>
  <p:transition spd="med"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87 -0.01296 -0.00156 -0.02431 -0.00469 -0.03634 C -0.00625 -0.04792 -0.01024 -0.05162 -0.01302 -0.06181 C -0.01493 -0.06898 -0.01319 -0.06783 -0.01667 -0.07454 C -0.02135 -0.08357 -0.0283 -0.09028 -0.03212 -0.1 C -0.03594 -0.10972 -0.04062 -0.11921 -0.04635 -0.12685 C -0.05191 -0.14468 -0.06597 -0.17269 -0.07743 -0.18403 C -0.08628 -0.20324 -0.1026 -0.20046 -0.11667 -0.20787 C -0.12778 -0.21366 -0.13819 -0.21783 -0.15 -0.2206 C -0.15885 -0.22477 -0.16823 -0.225 -0.17743 -0.22685 C -0.18368 -0.23033 -0.18976 -0.23148 -0.19635 -0.23333 C -0.21736 -0.2463 -0.2493 -0.24491 -0.27257 -0.2507 C -0.28489 -0.2537 -0.30955 -0.25857 -0.30955 -0.25857 C -0.35955 -0.25741 -0.3868 -0.2581 -0.4309 -0.24583 C -0.44514 -0.2419 -0.45781 -0.23935 -0.47135 -0.23171 C -0.49236 -0.21991 -0.50851 -0.19931 -0.525 -0.17917 C -0.53351 -0.16875 -0.54149 -0.15903 -0.54757 -0.14583 C -0.54913 -0.14236 -0.54965 -0.1382 -0.55121 -0.13472 C -0.55521 -0.12593 -0.56111 -0.11945 -0.56423 -0.10949 C -0.57048 -0.08912 -0.57205 -0.06644 -0.57847 -0.04583 C -0.57986 -0.03125 -0.58229 -0.01736 -0.58455 -0.00301 C -0.58594 0.0169 -0.58889 0.03634 -0.59288 0.05555 C -0.59705 0.1169 -0.60798 0.1912 -0.57135 0.23819 C -0.56545 0.25393 -0.55538 0.26805 -0.54757 0.28241 C -0.53194 0.31111 -0.52222 0.32778 -0.50121 0.35092 C -0.49427 0.35833 -0.47292 0.3662 -0.4691 0.36805 C -0.45677 0.37407 -0.44479 0.38495 -0.43212 0.39028 C -0.42795 0.39213 -0.42344 0.3919 -0.4191 0.39352 C -0.39097 0.40417 -0.39566 0.40694 -0.36667 0.41111 C -0.3592 0.41227 -0.35156 0.41296 -0.3441 0.41412 C -0.3401 0.41458 -0.33212 0.41574 -0.33212 0.41574 C -0.29757 0.42639 -0.26823 0.41319 -0.23576 0.40486 C -0.21458 0.3993 -0.19375 0.39444 -0.17257 0.38866 C -0.1467 0.37384 -0.15764 0.38241 -0.13923 0.36505 L -0.13923 0.36505 C -0.13316 0.36088 -0.13229 0.36157 -0.12847 0.35555 C -0.12482 0.34977 -0.12309 0.34143 -0.12014 0.33472 C -0.11875 0.32616 -0.11562 0.31643 -0.11302 0.30787 C -0.11128 0.30255 -0.10712 0.29213 -0.10712 0.29213 C -0.10503 0.27824 -0.10226 0.26574 -0.09878 0.25231 C -0.09757 0.23866 -0.09635 0.22477 -0.09514 0.21111 C -0.09479 0.19676 -0.09392 0.18264 -0.0941 0.16829 C -0.09444 0.12546 -0.08993 0.0375 -0.11423 -0.00787 C -0.11701 -0.01898 -0.12101 -0.02917 -0.125 -0.03958 C -0.12673 -0.04421 -0.13333 -0.0507 -0.13333 -0.0507 C -0.13715 -0.06574 -0.15087 -0.07639 -0.16076 -0.08241 C -0.16232 -0.08333 -0.17448 -0.09213 -0.17847 -0.09352 C -0.19132 -0.09838 -0.2059 -0.10023 -0.2191 -0.10301 C -0.27882 -0.10162 -0.27465 -0.10463 -0.30955 -0.09676 C -0.32482 -0.08611 -0.34462 -0.08009 -0.35712 -0.06343 C -0.36667 -0.0507 -0.37274 -0.03333 -0.37847 -0.01736 C -0.38055 0.00486 -0.38385 0.04097 -0.37257 0.06042 C -0.36701 0.08912 -0.33889 0.09792 -0.32014 0.10162 C -0.29705 0.1125 -0.25295 0.10717 -0.22969 0.1081 C -0.22552 0.11366 -0.21962 0.11667 -0.21545 0.12222 C -0.20417 0.13727 -0.19253 0.14977 -0.17969 0.16204 C -0.17257 0.16898 -0.16979 0.1743 -0.1618 0.1794 C -0.15069 0.19491 -0.13576 0.20417 -0.12257 0.21597 C -0.10486 0.23171 -0.08819 0.24861 -0.07014 0.26366 C -0.05955 0.27268 -0.05052 0.28426 -0.03923 0.29213 C -0.02378 0.3125 -0.00469 0.3287 0.01198 0.34768 C 0.02153 0.35833 0.03056 0.37523 0.04288 0.3794 C 0.05018 0.38588 0.05695 0.39167 0.06545 0.39514 C 0.06788 0.39606 0.07014 0.39768 0.07257 0.39861 C 0.07535 0.39954 0.0809 0.40162 0.0809 0.40162 C 0.10382 0.4243 0.10295 0.42361 0.1191 0.43657 C 0.12396 0.44444 0.13056 0.45046 0.1382 0.45417 C 0.1474 0.46643 0.14254 0.46111 0.15243 0.46991 C 0.1592 0.47592 0.16354 0.48611 0.17031 0.49213 C 0.17257 0.50116 0.17327 0.50764 0.17865 0.51435 C 0.17917 0.5338 0.17483 0.5625 0.18455 0.58102 C 0.18698 0.59074 0.19132 0.6 0.1941 0.60972 C 0.19462 0.6118 0.19688 0.61528 0.19531 0.61597 C 0.19254 0.61713 0.18698 0.61273 0.18698 0.61273 " pathEditMode="relative" ptsTypes="fffffffffffffffffffffffffffffffffFfffffffffffffffffffffffffffffffffffffffA">
                                      <p:cBhvr>
                                        <p:cTn id="48" dur="2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87 -0.01296 -0.00156 -0.02431 -0.00469 -0.03634 C -0.00625 -0.04792 -0.01024 -0.05162 -0.01302 -0.06181 C -0.01493 -0.06898 -0.01319 -0.06783 -0.01667 -0.07454 C -0.02135 -0.08357 -0.0283 -0.09028 -0.03212 -0.1 C -0.03594 -0.10972 -0.04062 -0.11921 -0.04635 -0.12685 C -0.05191 -0.14468 -0.06597 -0.17269 -0.07743 -0.18403 C -0.08628 -0.20324 -0.1026 -0.20046 -0.11667 -0.20787 C -0.12778 -0.21366 -0.13819 -0.21783 -0.15 -0.2206 C -0.15885 -0.22477 -0.16823 -0.225 -0.17743 -0.22685 C -0.18368 -0.23033 -0.18976 -0.23148 -0.19635 -0.23333 C -0.21736 -0.2463 -0.2493 -0.24491 -0.27257 -0.2507 C -0.28489 -0.2537 -0.30955 -0.25857 -0.30955 -0.25857 C -0.35955 -0.25741 -0.3868 -0.2581 -0.4309 -0.24583 C -0.44514 -0.2419 -0.45781 -0.23935 -0.47135 -0.23171 C -0.49236 -0.21991 -0.50851 -0.19931 -0.525 -0.17917 C -0.53351 -0.16875 -0.54149 -0.15903 -0.54757 -0.14583 C -0.54913 -0.14236 -0.54965 -0.1382 -0.55121 -0.13472 C -0.55521 -0.12593 -0.56111 -0.11945 -0.56423 -0.10949 C -0.57048 -0.08912 -0.57205 -0.06644 -0.57847 -0.04583 C -0.57986 -0.03125 -0.58229 -0.01736 -0.58455 -0.00301 C -0.58594 0.0169 -0.58889 0.03634 -0.59288 0.05555 C -0.59705 0.1169 -0.60798 0.1912 -0.57135 0.23819 C -0.56545 0.25393 -0.55538 0.26805 -0.54757 0.28241 C -0.53194 0.31111 -0.52222 0.32778 -0.50121 0.35092 C -0.49427 0.35833 -0.47292 0.3662 -0.4691 0.36805 C -0.45677 0.37407 -0.44479 0.38495 -0.43212 0.39028 C -0.42795 0.39213 -0.42344 0.3919 -0.4191 0.39352 C -0.39097 0.40417 -0.39566 0.40694 -0.36667 0.41111 C -0.3592 0.41227 -0.35156 0.41296 -0.3441 0.41412 C -0.3401 0.41458 -0.33212 0.41574 -0.33212 0.41574 C -0.29757 0.42639 -0.26823 0.41319 -0.23576 0.40486 C -0.21458 0.3993 -0.19375 0.39444 -0.17257 0.38866 C -0.1467 0.37384 -0.15764 0.38241 -0.13923 0.36505 L -0.13923 0.36505 C -0.13316 0.36088 -0.13229 0.36157 -0.12847 0.35555 C -0.12482 0.34977 -0.12309 0.34143 -0.12014 0.33472 C -0.11875 0.32616 -0.11562 0.31643 -0.11302 0.30787 C -0.11128 0.30255 -0.10712 0.29213 -0.10712 0.29213 C -0.10503 0.27824 -0.10226 0.26574 -0.09878 0.25231 C -0.09757 0.23866 -0.09635 0.22477 -0.09514 0.21111 C -0.09479 0.19676 -0.09392 0.18264 -0.0941 0.16829 C -0.09444 0.12546 -0.08993 0.0375 -0.11423 -0.00787 C -0.11701 -0.01898 -0.12101 -0.02917 -0.125 -0.03958 C -0.12673 -0.04421 -0.13333 -0.0507 -0.13333 -0.0507 C -0.13715 -0.06574 -0.15087 -0.07639 -0.16076 -0.08241 C -0.16232 -0.08333 -0.17448 -0.09213 -0.17847 -0.09352 C -0.19132 -0.09838 -0.2059 -0.10023 -0.2191 -0.10301 C -0.27882 -0.10162 -0.27465 -0.10463 -0.30955 -0.09676 C -0.32482 -0.08611 -0.34462 -0.08009 -0.35712 -0.06343 C -0.36667 -0.0507 -0.37274 -0.03333 -0.37847 -0.01736 C -0.38055 0.00486 -0.38385 0.04097 -0.37257 0.06042 C -0.36701 0.08912 -0.33889 0.09792 -0.32014 0.10162 C -0.29705 0.1125 -0.25295 0.10717 -0.22969 0.1081 C -0.22552 0.11366 -0.21962 0.11667 -0.21545 0.12222 C -0.20417 0.13727 -0.19253 0.14977 -0.17969 0.16204 C -0.17257 0.16898 -0.16979 0.1743 -0.1618 0.1794 C -0.15069 0.19491 -0.13576 0.20417 -0.12257 0.21597 C -0.10486 0.23171 -0.08819 0.24861 -0.07014 0.26366 C -0.05955 0.27268 -0.05052 0.28426 -0.03923 0.29213 C -0.02378 0.3125 -0.00469 0.3287 0.01198 0.34768 C 0.02153 0.35833 0.03056 0.37523 0.04288 0.3794 C 0.05018 0.38588 0.05695 0.39167 0.06545 0.39514 C 0.06788 0.39606 0.07014 0.39768 0.07257 0.39861 C 0.07535 0.39954 0.0809 0.40162 0.0809 0.40162 C 0.10382 0.4243 0.10295 0.42361 0.1191 0.43657 C 0.12396 0.44444 0.13056 0.45046 0.1382 0.45417 C 0.1474 0.46643 0.14254 0.46111 0.15243 0.46991 C 0.1592 0.47592 0.16354 0.48611 0.17031 0.49213 C 0.17257 0.50116 0.17327 0.50764 0.17865 0.51435 C 0.17917 0.5338 0.17483 0.5625 0.18455 0.58102 C 0.18698 0.59074 0.19132 0.6 0.1941 0.60972 C 0.19462 0.6118 0.19688 0.61528 0.19531 0.61597 C 0.19254 0.61713 0.18698 0.61273 0.18698 0.61273 " pathEditMode="relative" ptsTypes="fffffffffffffffffffffffffffffffffFfffffffffffffffffffffffffffffffffffffffA">
                                      <p:cBhvr>
                                        <p:cTn id="50" dur="2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/>
      <p:bldP spid="21510" grpId="1"/>
      <p:bldP spid="21511" grpId="0"/>
      <p:bldP spid="21511" grpId="1"/>
      <p:bldP spid="21512" grpId="1"/>
      <p:bldP spid="21512" grpId="2"/>
      <p:bldP spid="21512" grpId="3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Заголовок 1"/>
          <p:cNvSpPr>
            <a:spLocks noGrp="1"/>
          </p:cNvSpPr>
          <p:nvPr>
            <p:ph type="ctrTitle"/>
          </p:nvPr>
        </p:nvSpPr>
        <p:spPr>
          <a:xfrm>
            <a:off x="500063" y="285750"/>
            <a:ext cx="8072437" cy="642938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</a:rPr>
              <a:t>Самый оплакиваемый из ушедших</a:t>
            </a:r>
          </a:p>
        </p:txBody>
      </p:sp>
      <p:sp>
        <p:nvSpPr>
          <p:cNvPr id="65538" name="TextBox 19"/>
          <p:cNvSpPr txBox="1">
            <a:spLocks noChangeArrowheads="1"/>
          </p:cNvSpPr>
          <p:nvPr/>
        </p:nvSpPr>
        <p:spPr bwMode="auto">
          <a:xfrm>
            <a:off x="2357438" y="6000750"/>
            <a:ext cx="40846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>
                <a:latin typeface="Calibri" pitchFamily="34" charset="0"/>
              </a:rPr>
              <a:t>Кононов Александр</a:t>
            </a:r>
          </a:p>
        </p:txBody>
      </p:sp>
      <p:pic>
        <p:nvPicPr>
          <p:cNvPr id="65539" name="Рисунок 5" descr="Кононов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25" y="1500188"/>
            <a:ext cx="4429125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116125" y="571480"/>
            <a:ext cx="372916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победитель</a:t>
            </a:r>
          </a:p>
        </p:txBody>
      </p:sp>
    </p:spTree>
  </p:cSld>
  <p:clrMapOvr>
    <a:masterClrMapping/>
  </p:clrMapOvr>
  <p:transition>
    <p:sndAc>
      <p:stSnd>
        <p:snd r:embed="rId2" name="laser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Приобретение года</a:t>
            </a: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813" y="1071563"/>
            <a:ext cx="5367337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Приобретение</a:t>
            </a:r>
            <a:r>
              <a:rPr lang="ru-RU" sz="4000" b="1" smtClean="0">
                <a:solidFill>
                  <a:srgbClr val="FF0000"/>
                </a:solidFill>
              </a:rPr>
              <a:t> года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256724" y="500042"/>
            <a:ext cx="3733715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Номинанты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  <a:latin typeface="+mn-lt"/>
            </a:endParaRPr>
          </a:p>
        </p:txBody>
      </p:sp>
      <p:pic>
        <p:nvPicPr>
          <p:cNvPr id="68611" name="Рисунок 4" descr="Лерахина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143000"/>
            <a:ext cx="2762250" cy="183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Рисунок 6" descr="орлов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50" y="3429000"/>
            <a:ext cx="1885950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Рисунок 5" descr="Константенюк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63" y="1857375"/>
            <a:ext cx="245745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Box 10"/>
          <p:cNvSpPr txBox="1">
            <a:spLocks noChangeArrowheads="1"/>
          </p:cNvSpPr>
          <p:nvPr/>
        </p:nvSpPr>
        <p:spPr bwMode="auto">
          <a:xfrm>
            <a:off x="642938" y="3000375"/>
            <a:ext cx="2365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/>
              <a:t>Лепахина Анна</a:t>
            </a:r>
          </a:p>
        </p:txBody>
      </p:sp>
      <p:sp>
        <p:nvSpPr>
          <p:cNvPr id="68615" name="Прямоугольник 12"/>
          <p:cNvSpPr>
            <a:spLocks noChangeArrowheads="1"/>
          </p:cNvSpPr>
          <p:nvPr/>
        </p:nvSpPr>
        <p:spPr bwMode="auto">
          <a:xfrm>
            <a:off x="1000125" y="6215063"/>
            <a:ext cx="19034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000000"/>
                </a:solidFill>
              </a:rPr>
              <a:t>Орлов Даня</a:t>
            </a:r>
          </a:p>
        </p:txBody>
      </p:sp>
      <p:pic>
        <p:nvPicPr>
          <p:cNvPr id="68616" name="Рисунок 16" descr="Каймакова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3571875"/>
            <a:ext cx="2374900" cy="25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7" name="Рисунок 9" descr="смирновВаня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86188" y="1143000"/>
            <a:ext cx="1806575" cy="21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8" name="Прямоугольник 17"/>
          <p:cNvSpPr>
            <a:spLocks noChangeArrowheads="1"/>
          </p:cNvSpPr>
          <p:nvPr/>
        </p:nvSpPr>
        <p:spPr bwMode="auto">
          <a:xfrm>
            <a:off x="6715125" y="5214938"/>
            <a:ext cx="2286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rgbClr val="000000"/>
                </a:solidFill>
              </a:rPr>
              <a:t>Константенюк</a:t>
            </a:r>
          </a:p>
          <a:p>
            <a:pPr algn="ctr"/>
            <a:r>
              <a:rPr lang="ru-RU" sz="2400">
                <a:solidFill>
                  <a:srgbClr val="000000"/>
                </a:solidFill>
              </a:rPr>
              <a:t>Анна</a:t>
            </a:r>
          </a:p>
        </p:txBody>
      </p:sp>
      <p:sp>
        <p:nvSpPr>
          <p:cNvPr id="68619" name="TextBox 13"/>
          <p:cNvSpPr txBox="1">
            <a:spLocks noChangeArrowheads="1"/>
          </p:cNvSpPr>
          <p:nvPr/>
        </p:nvSpPr>
        <p:spPr bwMode="auto">
          <a:xfrm>
            <a:off x="3500438" y="3214688"/>
            <a:ext cx="22653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/>
              <a:t>Смирнов Ваня</a:t>
            </a:r>
          </a:p>
        </p:txBody>
      </p:sp>
      <p:sp>
        <p:nvSpPr>
          <p:cNvPr id="68620" name="TextBox 18"/>
          <p:cNvSpPr txBox="1">
            <a:spLocks noChangeArrowheads="1"/>
          </p:cNvSpPr>
          <p:nvPr/>
        </p:nvSpPr>
        <p:spPr bwMode="auto">
          <a:xfrm>
            <a:off x="3429000" y="6072188"/>
            <a:ext cx="2460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/>
              <a:t>Каймакова Е. В</a:t>
            </a:r>
            <a:r>
              <a:rPr lang="ru-RU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</a:rPr>
              <a:t>Самый громкий</a:t>
            </a:r>
          </a:p>
        </p:txBody>
      </p:sp>
      <p:pic>
        <p:nvPicPr>
          <p:cNvPr id="4" name="Рисунок 3" descr="Монсеррат Кабалье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1249363"/>
            <a:ext cx="3959225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басков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0" y="1249363"/>
            <a:ext cx="3657600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Приобретение года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259002" y="500042"/>
            <a:ext cx="372916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победитель</a:t>
            </a:r>
          </a:p>
        </p:txBody>
      </p:sp>
      <p:pic>
        <p:nvPicPr>
          <p:cNvPr id="70659" name="Рисунок 4" descr="Константенюк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6225" y="1428750"/>
            <a:ext cx="3511550" cy="469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0" name="TextBox 4"/>
          <p:cNvSpPr txBox="1">
            <a:spLocks noChangeArrowheads="1"/>
          </p:cNvSpPr>
          <p:nvPr/>
        </p:nvSpPr>
        <p:spPr bwMode="auto">
          <a:xfrm>
            <a:off x="3214688" y="6143625"/>
            <a:ext cx="2984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/>
              <a:t>Константенюк Анна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Приобретение года</a:t>
            </a:r>
          </a:p>
        </p:txBody>
      </p:sp>
      <p:sp>
        <p:nvSpPr>
          <p:cNvPr id="72706" name="TextBox 4"/>
          <p:cNvSpPr txBox="1">
            <a:spLocks noChangeArrowheads="1"/>
          </p:cNvSpPr>
          <p:nvPr/>
        </p:nvSpPr>
        <p:spPr bwMode="auto">
          <a:xfrm>
            <a:off x="2357438" y="6000750"/>
            <a:ext cx="4937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/>
              <a:t>Каймакова Елена Владимировна</a:t>
            </a:r>
          </a:p>
        </p:txBody>
      </p:sp>
      <p:pic>
        <p:nvPicPr>
          <p:cNvPr id="72707" name="Рисунок 5" descr="Каймакова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63" y="928688"/>
            <a:ext cx="333057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259002" y="500042"/>
            <a:ext cx="372916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победитель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sz="4000" smtClean="0">
                <a:solidFill>
                  <a:srgbClr val="FF0000"/>
                </a:solidFill>
              </a:rPr>
              <a:t>Самые преданные предки</a:t>
            </a:r>
          </a:p>
        </p:txBody>
      </p:sp>
      <p:pic>
        <p:nvPicPr>
          <p:cNvPr id="74754" name="Рисунок 4" descr="предки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75" y="928688"/>
            <a:ext cx="6429375" cy="479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solidFill>
                  <a:srgbClr val="FF0000"/>
                </a:solidFill>
              </a:rPr>
              <a:t>Самые преданные предки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59002" y="500042"/>
            <a:ext cx="367440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номинанты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0125" y="2071688"/>
            <a:ext cx="2655888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800" dirty="0">
                <a:solidFill>
                  <a:schemeClr val="accent2">
                    <a:lumMod val="75000"/>
                  </a:schemeClr>
                </a:solidFill>
              </a:rPr>
              <a:t>Хоменко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0" y="3500438"/>
            <a:ext cx="3036888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5400" dirty="0">
                <a:solidFill>
                  <a:schemeClr val="accent3">
                    <a:lumMod val="75000"/>
                  </a:schemeClr>
                </a:solidFill>
              </a:rPr>
              <a:t>Бледных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71688" y="5000625"/>
            <a:ext cx="224155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000" dirty="0" err="1">
                <a:solidFill>
                  <a:schemeClr val="accent4">
                    <a:lumMod val="75000"/>
                  </a:schemeClr>
                </a:solidFill>
              </a:rPr>
              <a:t>Шкарпет</a:t>
            </a:r>
            <a:endParaRPr lang="ru-RU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00500" y="2500313"/>
            <a:ext cx="2740025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000" dirty="0">
                <a:solidFill>
                  <a:schemeClr val="accent1">
                    <a:lumMod val="75000"/>
                  </a:schemeClr>
                </a:solidFill>
              </a:rPr>
              <a:t>Е.Ю. + В.Р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43500" y="3714750"/>
            <a:ext cx="2332038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000" dirty="0">
                <a:solidFill>
                  <a:schemeClr val="accent6">
                    <a:lumMod val="75000"/>
                  </a:schemeClr>
                </a:solidFill>
              </a:rPr>
              <a:t>Павловы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</a:rPr>
              <a:t>Самые преданные предки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59002" y="500042"/>
            <a:ext cx="372916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победитель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928938" y="2714625"/>
            <a:ext cx="40465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7200">
                <a:solidFill>
                  <a:srgbClr val="FF0000"/>
                </a:solidFill>
              </a:rPr>
              <a:t>Павловы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642938" y="285750"/>
            <a:ext cx="7772400" cy="64293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Классная мама</a:t>
            </a:r>
          </a:p>
        </p:txBody>
      </p:sp>
      <p:pic>
        <p:nvPicPr>
          <p:cNvPr id="80898" name="Рисунок 3" descr="классная мама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25" y="1071563"/>
            <a:ext cx="3824288" cy="473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59002" y="500042"/>
            <a:ext cx="367440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номинанты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42938" y="285750"/>
            <a:ext cx="7772400" cy="64293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Классная мама</a:t>
            </a:r>
          </a:p>
        </p:txBody>
      </p:sp>
      <p:pic>
        <p:nvPicPr>
          <p:cNvPr id="82947" name="Рисунок 4" descr="Купневич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1571625"/>
            <a:ext cx="2430462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8" name="Рисунок 5" descr="осеева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25" y="3643313"/>
            <a:ext cx="210185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Рисунок 6" descr="патракова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8" y="3571875"/>
            <a:ext cx="210185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0" name="Рисунок 7" descr="Константенюк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50" y="3643313"/>
            <a:ext cx="2055813" cy="265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1" name="Рисунок 9" descr="Коля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75" y="1571625"/>
            <a:ext cx="2430463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2" name="Рисунок 11" descr="sv1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86500" y="1571625"/>
            <a:ext cx="2430463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3" name="TextBox 12"/>
          <p:cNvSpPr txBox="1">
            <a:spLocks noChangeArrowheads="1"/>
          </p:cNvSpPr>
          <p:nvPr/>
        </p:nvSpPr>
        <p:spPr bwMode="auto">
          <a:xfrm>
            <a:off x="642938" y="3205163"/>
            <a:ext cx="2508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/>
              <a:t>Светлана Купневич</a:t>
            </a:r>
          </a:p>
        </p:txBody>
      </p:sp>
      <p:sp>
        <p:nvSpPr>
          <p:cNvPr id="82954" name="TextBox 13"/>
          <p:cNvSpPr txBox="1">
            <a:spLocks noChangeArrowheads="1"/>
          </p:cNvSpPr>
          <p:nvPr/>
        </p:nvSpPr>
        <p:spPr bwMode="auto">
          <a:xfrm>
            <a:off x="3643313" y="3219450"/>
            <a:ext cx="2357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Коля Быков (папа?)</a:t>
            </a:r>
          </a:p>
        </p:txBody>
      </p:sp>
      <p:sp>
        <p:nvSpPr>
          <p:cNvPr id="82955" name="TextBox 14"/>
          <p:cNvSpPr txBox="1">
            <a:spLocks noChangeArrowheads="1"/>
          </p:cNvSpPr>
          <p:nvPr/>
        </p:nvSpPr>
        <p:spPr bwMode="auto">
          <a:xfrm>
            <a:off x="7215188" y="3143250"/>
            <a:ext cx="6619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SV</a:t>
            </a:r>
            <a:endParaRPr lang="ru-RU" sz="2800"/>
          </a:p>
        </p:txBody>
      </p:sp>
      <p:sp>
        <p:nvSpPr>
          <p:cNvPr id="82956" name="TextBox 15"/>
          <p:cNvSpPr txBox="1">
            <a:spLocks noChangeArrowheads="1"/>
          </p:cNvSpPr>
          <p:nvPr/>
        </p:nvSpPr>
        <p:spPr bwMode="auto">
          <a:xfrm>
            <a:off x="1143000" y="6323013"/>
            <a:ext cx="1822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/>
              <a:t>Осеева Юлия</a:t>
            </a:r>
          </a:p>
        </p:txBody>
      </p:sp>
      <p:sp>
        <p:nvSpPr>
          <p:cNvPr id="82957" name="TextBox 16"/>
          <p:cNvSpPr txBox="1">
            <a:spLocks noChangeArrowheads="1"/>
          </p:cNvSpPr>
          <p:nvPr/>
        </p:nvSpPr>
        <p:spPr bwMode="auto">
          <a:xfrm>
            <a:off x="3857625" y="6323013"/>
            <a:ext cx="22590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/>
              <a:t>Анна Леонтьевна</a:t>
            </a:r>
          </a:p>
        </p:txBody>
      </p:sp>
      <p:sp>
        <p:nvSpPr>
          <p:cNvPr id="82958" name="TextBox 17"/>
          <p:cNvSpPr txBox="1">
            <a:spLocks noChangeArrowheads="1"/>
          </p:cNvSpPr>
          <p:nvPr/>
        </p:nvSpPr>
        <p:spPr bwMode="auto">
          <a:xfrm>
            <a:off x="6429375" y="6323013"/>
            <a:ext cx="25130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/>
              <a:t>Константенюк Анна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59002" y="500042"/>
            <a:ext cx="372916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победитель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42938" y="285750"/>
            <a:ext cx="7772400" cy="64293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Классная мама</a:t>
            </a:r>
          </a:p>
        </p:txBody>
      </p:sp>
      <p:pic>
        <p:nvPicPr>
          <p:cNvPr id="84995" name="Рисунок 4" descr="Купневич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25" y="1357313"/>
            <a:ext cx="6929438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6" name="TextBox 5"/>
          <p:cNvSpPr txBox="1">
            <a:spLocks noChangeArrowheads="1"/>
          </p:cNvSpPr>
          <p:nvPr/>
        </p:nvSpPr>
        <p:spPr bwMode="auto">
          <a:xfrm>
            <a:off x="1214438" y="6143625"/>
            <a:ext cx="68849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/>
              <a:t>Купневич Светлана Романовна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</a:rPr>
              <a:t>Педагогическая надежда</a:t>
            </a:r>
          </a:p>
        </p:txBody>
      </p:sp>
      <p:pic>
        <p:nvPicPr>
          <p:cNvPr id="87042" name="Рисунок 4" descr="школа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25" y="1071563"/>
            <a:ext cx="5672138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</a:rPr>
              <a:t>Педагогическая надежда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259002" y="500042"/>
            <a:ext cx="367440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номинанты</a:t>
            </a:r>
          </a:p>
        </p:txBody>
      </p:sp>
      <p:pic>
        <p:nvPicPr>
          <p:cNvPr id="89091" name="Рисунок 4" descr="ДенисовНикита_sm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38" y="1643063"/>
            <a:ext cx="2136775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2" name="TextBox 5"/>
          <p:cNvSpPr txBox="1">
            <a:spLocks noChangeArrowheads="1"/>
          </p:cNvSpPr>
          <p:nvPr/>
        </p:nvSpPr>
        <p:spPr bwMode="auto">
          <a:xfrm>
            <a:off x="2428875" y="4429125"/>
            <a:ext cx="1079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Денисов </a:t>
            </a:r>
          </a:p>
          <a:p>
            <a:r>
              <a:rPr lang="ru-RU">
                <a:latin typeface="Calibri" pitchFamily="34" charset="0"/>
              </a:rPr>
              <a:t>Никита</a:t>
            </a:r>
          </a:p>
        </p:txBody>
      </p:sp>
      <p:sp>
        <p:nvSpPr>
          <p:cNvPr id="89093" name="TextBox 7"/>
          <p:cNvSpPr txBox="1">
            <a:spLocks noChangeArrowheads="1"/>
          </p:cNvSpPr>
          <p:nvPr/>
        </p:nvSpPr>
        <p:spPr bwMode="auto">
          <a:xfrm>
            <a:off x="6715125" y="6072188"/>
            <a:ext cx="1841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Чернецкая Настя</a:t>
            </a:r>
          </a:p>
        </p:txBody>
      </p:sp>
      <p:sp>
        <p:nvSpPr>
          <p:cNvPr id="89094" name="TextBox 10"/>
          <p:cNvSpPr txBox="1">
            <a:spLocks noChangeArrowheads="1"/>
          </p:cNvSpPr>
          <p:nvPr/>
        </p:nvSpPr>
        <p:spPr bwMode="auto">
          <a:xfrm>
            <a:off x="5572125" y="4500563"/>
            <a:ext cx="9493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Зорина </a:t>
            </a:r>
          </a:p>
          <a:p>
            <a:r>
              <a:rPr lang="ru-RU">
                <a:latin typeface="Calibri" pitchFamily="34" charset="0"/>
              </a:rPr>
              <a:t>Полина</a:t>
            </a:r>
          </a:p>
        </p:txBody>
      </p:sp>
      <p:pic>
        <p:nvPicPr>
          <p:cNvPr id="89095" name="Рисунок 12" descr="Михайлов Саша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3" y="3857625"/>
            <a:ext cx="1985962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6" name="Рисунок 13" descr="Дрогобужский1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25" y="1000125"/>
            <a:ext cx="2098675" cy="279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7" name="Рисунок 9" descr="ЗоринаПолина_sm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7813" y="1643063"/>
            <a:ext cx="2071687" cy="283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8" name="Рисунок 6" descr="Чернецкая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2250" y="3357563"/>
            <a:ext cx="2036763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9" name="TextBox 14"/>
          <p:cNvSpPr txBox="1">
            <a:spLocks noChangeArrowheads="1"/>
          </p:cNvSpPr>
          <p:nvPr/>
        </p:nvSpPr>
        <p:spPr bwMode="auto">
          <a:xfrm>
            <a:off x="500063" y="6143625"/>
            <a:ext cx="1939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Михайлов Саша</a:t>
            </a:r>
          </a:p>
        </p:txBody>
      </p:sp>
      <p:sp>
        <p:nvSpPr>
          <p:cNvPr id="89100" name="TextBox 16"/>
          <p:cNvSpPr txBox="1">
            <a:spLocks noChangeArrowheads="1"/>
          </p:cNvSpPr>
          <p:nvPr/>
        </p:nvSpPr>
        <p:spPr bwMode="auto">
          <a:xfrm>
            <a:off x="3500438" y="3857625"/>
            <a:ext cx="16779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/>
              <a:t>Дрогобужский</a:t>
            </a:r>
          </a:p>
          <a:p>
            <a:pPr algn="ctr"/>
            <a:r>
              <a:rPr lang="ru-RU"/>
              <a:t>Даня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</a:rPr>
              <a:t>Самый громкий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286380" y="500042"/>
            <a:ext cx="367440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номинанты</a:t>
            </a:r>
          </a:p>
        </p:txBody>
      </p:sp>
      <p:pic>
        <p:nvPicPr>
          <p:cNvPr id="14" name="Рисунок 13" descr="Ковалев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" y="4071938"/>
            <a:ext cx="3240088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нагорняк2_sm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3" y="1428750"/>
            <a:ext cx="3240087" cy="216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гончаров_карабас_sm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3" y="4071938"/>
            <a:ext cx="3240087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ВаняСмирнов1_sm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50" y="1428750"/>
            <a:ext cx="3240088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214438" y="3500438"/>
            <a:ext cx="22748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/>
              <a:t>Смирнов Иван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357813" y="3500438"/>
            <a:ext cx="3124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/>
              <a:t>Нагорняк Александр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000125" y="6215063"/>
            <a:ext cx="30083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/>
              <a:t>Ковалев Александр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500688" y="6215063"/>
            <a:ext cx="27019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/>
              <a:t>Гончаров Максим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</a:rPr>
              <a:t>Педагогическая надежда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259002" y="500042"/>
            <a:ext cx="372916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победитель</a:t>
            </a:r>
          </a:p>
        </p:txBody>
      </p:sp>
      <p:pic>
        <p:nvPicPr>
          <p:cNvPr id="91139" name="Рисунок 3" descr="Изображение 1 197_sm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500188"/>
            <a:ext cx="38100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0" name="TextBox 4"/>
          <p:cNvSpPr txBox="1">
            <a:spLocks noChangeArrowheads="1"/>
          </p:cNvSpPr>
          <p:nvPr/>
        </p:nvSpPr>
        <p:spPr bwMode="auto">
          <a:xfrm>
            <a:off x="3000375" y="6000750"/>
            <a:ext cx="31257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latin typeface="Calibri" pitchFamily="34" charset="0"/>
              </a:rPr>
              <a:t>Чернецкая Настя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</a:rPr>
              <a:t>Педагогическая надежда</a:t>
            </a:r>
          </a:p>
        </p:txBody>
      </p:sp>
      <p:sp>
        <p:nvSpPr>
          <p:cNvPr id="93186" name="TextBox 5"/>
          <p:cNvSpPr txBox="1">
            <a:spLocks noChangeArrowheads="1"/>
          </p:cNvSpPr>
          <p:nvPr/>
        </p:nvSpPr>
        <p:spPr bwMode="auto">
          <a:xfrm>
            <a:off x="3214688" y="928688"/>
            <a:ext cx="27924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FF0000"/>
                </a:solidFill>
              </a:rPr>
              <a:t>Начальной школы</a:t>
            </a:r>
          </a:p>
        </p:txBody>
      </p:sp>
      <p:pic>
        <p:nvPicPr>
          <p:cNvPr id="93187" name="Рисунок 7" descr="грызун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2875" y="1500188"/>
            <a:ext cx="3702050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</a:rPr>
              <a:t>Педагогическая надежда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72066" y="1357298"/>
            <a:ext cx="367440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номинанты</a:t>
            </a:r>
          </a:p>
        </p:txBody>
      </p:sp>
      <p:sp>
        <p:nvSpPr>
          <p:cNvPr id="95235" name="TextBox 5"/>
          <p:cNvSpPr txBox="1">
            <a:spLocks noChangeArrowheads="1"/>
          </p:cNvSpPr>
          <p:nvPr/>
        </p:nvSpPr>
        <p:spPr bwMode="auto">
          <a:xfrm>
            <a:off x="3214688" y="928688"/>
            <a:ext cx="27924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FF0000"/>
                </a:solidFill>
              </a:rPr>
              <a:t>Начальной школы</a:t>
            </a:r>
          </a:p>
        </p:txBody>
      </p:sp>
      <p:pic>
        <p:nvPicPr>
          <p:cNvPr id="95236" name="Рисунок 6" descr="КарсекинаАнна5класс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50" y="3357563"/>
            <a:ext cx="261302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Рисунок 11" descr="ИльяАндреев6кл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1214438"/>
            <a:ext cx="25400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8" name="Рисунок 7" descr="спасенновАндрей4клфсс.jpe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20975" y="2643188"/>
            <a:ext cx="3357563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9" name="TextBox 12"/>
          <p:cNvSpPr txBox="1">
            <a:spLocks noChangeArrowheads="1"/>
          </p:cNvSpPr>
          <p:nvPr/>
        </p:nvSpPr>
        <p:spPr bwMode="auto">
          <a:xfrm>
            <a:off x="500063" y="4643438"/>
            <a:ext cx="206216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200"/>
              <a:t>Илья Андреев</a:t>
            </a:r>
          </a:p>
        </p:txBody>
      </p:sp>
      <p:sp>
        <p:nvSpPr>
          <p:cNvPr id="95240" name="TextBox 13"/>
          <p:cNvSpPr txBox="1">
            <a:spLocks noChangeArrowheads="1"/>
          </p:cNvSpPr>
          <p:nvPr/>
        </p:nvSpPr>
        <p:spPr bwMode="auto">
          <a:xfrm>
            <a:off x="3000375" y="5214938"/>
            <a:ext cx="2671763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200"/>
              <a:t>Спасеннов Андрей</a:t>
            </a:r>
          </a:p>
        </p:txBody>
      </p:sp>
      <p:sp>
        <p:nvSpPr>
          <p:cNvPr id="95241" name="TextBox 14"/>
          <p:cNvSpPr txBox="1">
            <a:spLocks noChangeArrowheads="1"/>
          </p:cNvSpPr>
          <p:nvPr/>
        </p:nvSpPr>
        <p:spPr bwMode="auto">
          <a:xfrm>
            <a:off x="6215063" y="6286500"/>
            <a:ext cx="22891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200"/>
              <a:t>Карсекина Анна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</a:rPr>
              <a:t>Педагогическая надежда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143504" y="1142984"/>
            <a:ext cx="372916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победитель</a:t>
            </a:r>
          </a:p>
        </p:txBody>
      </p:sp>
      <p:sp>
        <p:nvSpPr>
          <p:cNvPr id="97283" name="TextBox 5"/>
          <p:cNvSpPr txBox="1">
            <a:spLocks noChangeArrowheads="1"/>
          </p:cNvSpPr>
          <p:nvPr/>
        </p:nvSpPr>
        <p:spPr bwMode="auto">
          <a:xfrm>
            <a:off x="3286125" y="857250"/>
            <a:ext cx="27924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FF0000"/>
                </a:solidFill>
              </a:rPr>
              <a:t>Начальной школы</a:t>
            </a:r>
          </a:p>
        </p:txBody>
      </p:sp>
      <p:pic>
        <p:nvPicPr>
          <p:cNvPr id="97284" name="Рисунок 6" descr="КарсекинаАнна5класс3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63" y="1643063"/>
            <a:ext cx="2894012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5" name="TextBox 7"/>
          <p:cNvSpPr txBox="1">
            <a:spLocks noChangeArrowheads="1"/>
          </p:cNvSpPr>
          <p:nvPr/>
        </p:nvSpPr>
        <p:spPr bwMode="auto">
          <a:xfrm>
            <a:off x="2071688" y="5572125"/>
            <a:ext cx="3241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/>
              <a:t>Карсекина Анна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</a:rPr>
              <a:t>Педагогическая симпатия</a:t>
            </a:r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0" y="895350"/>
            <a:ext cx="508000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Педагогическая симпатия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59002" y="500042"/>
            <a:ext cx="367440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номинанты</a:t>
            </a:r>
          </a:p>
        </p:txBody>
      </p:sp>
      <p:pic>
        <p:nvPicPr>
          <p:cNvPr id="101379" name="Рисунок 12" descr="плющик13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357313"/>
            <a:ext cx="19780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0" name="Рисунок 13" descr="зорина13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3894138"/>
            <a:ext cx="19780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Рисунок 14" descr="елисей13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50" y="3894138"/>
            <a:ext cx="19780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2" name="TextBox 16"/>
          <p:cNvSpPr txBox="1">
            <a:spLocks noChangeArrowheads="1"/>
          </p:cNvSpPr>
          <p:nvPr/>
        </p:nvSpPr>
        <p:spPr bwMode="auto">
          <a:xfrm>
            <a:off x="642938" y="3500438"/>
            <a:ext cx="1733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Плющик Ксюша</a:t>
            </a:r>
          </a:p>
        </p:txBody>
      </p:sp>
      <p:sp>
        <p:nvSpPr>
          <p:cNvPr id="101383" name="TextBox 17"/>
          <p:cNvSpPr txBox="1">
            <a:spLocks noChangeArrowheads="1"/>
          </p:cNvSpPr>
          <p:nvPr/>
        </p:nvSpPr>
        <p:spPr bwMode="auto">
          <a:xfrm>
            <a:off x="3643313" y="3500438"/>
            <a:ext cx="1685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Цветкова Даша</a:t>
            </a:r>
          </a:p>
        </p:txBody>
      </p:sp>
      <p:sp>
        <p:nvSpPr>
          <p:cNvPr id="101384" name="TextBox 18"/>
          <p:cNvSpPr txBox="1">
            <a:spLocks noChangeArrowheads="1"/>
          </p:cNvSpPr>
          <p:nvPr/>
        </p:nvSpPr>
        <p:spPr bwMode="auto">
          <a:xfrm>
            <a:off x="6715125" y="3500438"/>
            <a:ext cx="1603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Гнесина Маша</a:t>
            </a:r>
          </a:p>
        </p:txBody>
      </p:sp>
      <p:sp>
        <p:nvSpPr>
          <p:cNvPr id="101385" name="TextBox 19"/>
          <p:cNvSpPr txBox="1">
            <a:spLocks noChangeArrowheads="1"/>
          </p:cNvSpPr>
          <p:nvPr/>
        </p:nvSpPr>
        <p:spPr bwMode="auto">
          <a:xfrm>
            <a:off x="642938" y="6072188"/>
            <a:ext cx="16875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Зорина Полина</a:t>
            </a:r>
          </a:p>
        </p:txBody>
      </p:sp>
      <p:sp>
        <p:nvSpPr>
          <p:cNvPr id="101386" name="TextBox 20"/>
          <p:cNvSpPr txBox="1">
            <a:spLocks noChangeArrowheads="1"/>
          </p:cNvSpPr>
          <p:nvPr/>
        </p:nvSpPr>
        <p:spPr bwMode="auto">
          <a:xfrm>
            <a:off x="6572250" y="6072188"/>
            <a:ext cx="2035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Ефременко Елисей</a:t>
            </a:r>
          </a:p>
        </p:txBody>
      </p:sp>
      <p:sp>
        <p:nvSpPr>
          <p:cNvPr id="101387" name="TextBox 21"/>
          <p:cNvSpPr txBox="1">
            <a:spLocks noChangeArrowheads="1"/>
          </p:cNvSpPr>
          <p:nvPr/>
        </p:nvSpPr>
        <p:spPr bwMode="auto">
          <a:xfrm>
            <a:off x="3786188" y="6072188"/>
            <a:ext cx="15414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Бровина Варя</a:t>
            </a:r>
          </a:p>
        </p:txBody>
      </p:sp>
      <p:pic>
        <p:nvPicPr>
          <p:cNvPr id="101388" name="Рисунок 15" descr="цветкова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1357313"/>
            <a:ext cx="2136775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9" name="Рисунок 17" descr="Гнесина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00813" y="1428750"/>
            <a:ext cx="2162175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9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9000" y="3983038"/>
            <a:ext cx="2159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</a:rPr>
              <a:t>Педагогическая симпатия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59002" y="500042"/>
            <a:ext cx="372916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победитель</a:t>
            </a:r>
          </a:p>
        </p:txBody>
      </p:sp>
      <p:sp>
        <p:nvSpPr>
          <p:cNvPr id="103427" name="TextBox 4"/>
          <p:cNvSpPr txBox="1">
            <a:spLocks noChangeArrowheads="1"/>
          </p:cNvSpPr>
          <p:nvPr/>
        </p:nvSpPr>
        <p:spPr bwMode="auto">
          <a:xfrm>
            <a:off x="3286125" y="6000750"/>
            <a:ext cx="28717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/>
              <a:t>Бровина Варя</a:t>
            </a:r>
          </a:p>
        </p:txBody>
      </p:sp>
      <p:pic>
        <p:nvPicPr>
          <p:cNvPr id="103428" name="Рисунок 6" descr="ВаряБровина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75" y="1357313"/>
            <a:ext cx="3000375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</a:rPr>
              <a:t>Педагогическая симпатия</a:t>
            </a:r>
          </a:p>
        </p:txBody>
      </p:sp>
      <p:sp>
        <p:nvSpPr>
          <p:cNvPr id="105474" name="TextBox 5"/>
          <p:cNvSpPr txBox="1">
            <a:spLocks noChangeArrowheads="1"/>
          </p:cNvSpPr>
          <p:nvPr/>
        </p:nvSpPr>
        <p:spPr bwMode="auto">
          <a:xfrm>
            <a:off x="3286125" y="857250"/>
            <a:ext cx="27924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FF0000"/>
                </a:solidFill>
              </a:rPr>
              <a:t>Начальной школы</a:t>
            </a:r>
          </a:p>
        </p:txBody>
      </p:sp>
      <p:pic>
        <p:nvPicPr>
          <p:cNvPr id="105475" name="Рисунок 7" descr="буратино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63" y="1539875"/>
            <a:ext cx="3467100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</a:rPr>
              <a:t>Педагогическая симпатия</a:t>
            </a:r>
          </a:p>
        </p:txBody>
      </p:sp>
      <p:sp>
        <p:nvSpPr>
          <p:cNvPr id="107522" name="TextBox 5"/>
          <p:cNvSpPr txBox="1">
            <a:spLocks noChangeArrowheads="1"/>
          </p:cNvSpPr>
          <p:nvPr/>
        </p:nvSpPr>
        <p:spPr bwMode="auto">
          <a:xfrm>
            <a:off x="3286125" y="857250"/>
            <a:ext cx="27924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FF0000"/>
                </a:solidFill>
              </a:rPr>
              <a:t>Начальной школы</a:t>
            </a:r>
          </a:p>
        </p:txBody>
      </p:sp>
      <p:pic>
        <p:nvPicPr>
          <p:cNvPr id="107523" name="Рисунок 9" descr="ТрутЛера4класс.jpe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0" y="2071688"/>
            <a:ext cx="371792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143504" y="1142984"/>
            <a:ext cx="367440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номинанты</a:t>
            </a:r>
          </a:p>
        </p:txBody>
      </p:sp>
      <p:pic>
        <p:nvPicPr>
          <p:cNvPr id="107525" name="Рисунок 10" descr="Саночкин3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13" y="2000250"/>
            <a:ext cx="1646237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6" name="Рисунок 11" descr="тимин Даня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" y="1928813"/>
            <a:ext cx="1855788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7" name="Рисунок 12" descr="Пельц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57313" y="3786188"/>
            <a:ext cx="1954212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8" name="Рисунок 14" descr="Сергеев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0" y="3857625"/>
            <a:ext cx="18637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9" name="Рисунок 15" descr="полухина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14750" y="4357688"/>
            <a:ext cx="1784350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30" name="TextBox 16"/>
          <p:cNvSpPr txBox="1">
            <a:spLocks noChangeArrowheads="1"/>
          </p:cNvSpPr>
          <p:nvPr/>
        </p:nvSpPr>
        <p:spPr bwMode="auto">
          <a:xfrm>
            <a:off x="642938" y="1500188"/>
            <a:ext cx="1600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/>
              <a:t>Тимин Даня</a:t>
            </a:r>
          </a:p>
        </p:txBody>
      </p:sp>
      <p:sp>
        <p:nvSpPr>
          <p:cNvPr id="107531" name="TextBox 18"/>
          <p:cNvSpPr txBox="1">
            <a:spLocks noChangeArrowheads="1"/>
          </p:cNvSpPr>
          <p:nvPr/>
        </p:nvSpPr>
        <p:spPr bwMode="auto">
          <a:xfrm>
            <a:off x="5143500" y="2000250"/>
            <a:ext cx="1955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/>
              <a:t>Трут Валерия</a:t>
            </a:r>
          </a:p>
        </p:txBody>
      </p:sp>
      <p:sp>
        <p:nvSpPr>
          <p:cNvPr id="107532" name="TextBox 19"/>
          <p:cNvSpPr txBox="1">
            <a:spLocks noChangeArrowheads="1"/>
          </p:cNvSpPr>
          <p:nvPr/>
        </p:nvSpPr>
        <p:spPr bwMode="auto">
          <a:xfrm>
            <a:off x="7715250" y="4429125"/>
            <a:ext cx="12112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err="1"/>
              <a:t>Саночкин</a:t>
            </a:r>
            <a:endParaRPr lang="ru-RU" dirty="0"/>
          </a:p>
          <a:p>
            <a:r>
              <a:rPr lang="ru-RU" dirty="0" smtClean="0"/>
              <a:t>Гена</a:t>
            </a:r>
            <a:endParaRPr lang="ru-RU" dirty="0"/>
          </a:p>
        </p:txBody>
      </p:sp>
      <p:sp>
        <p:nvSpPr>
          <p:cNvPr id="107533" name="TextBox 20"/>
          <p:cNvSpPr txBox="1">
            <a:spLocks noChangeArrowheads="1"/>
          </p:cNvSpPr>
          <p:nvPr/>
        </p:nvSpPr>
        <p:spPr bwMode="auto">
          <a:xfrm>
            <a:off x="5929313" y="6000750"/>
            <a:ext cx="1920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Сергеев Кирилл</a:t>
            </a:r>
          </a:p>
        </p:txBody>
      </p:sp>
      <p:sp>
        <p:nvSpPr>
          <p:cNvPr id="107534" name="TextBox 21"/>
          <p:cNvSpPr txBox="1">
            <a:spLocks noChangeArrowheads="1"/>
          </p:cNvSpPr>
          <p:nvPr/>
        </p:nvSpPr>
        <p:spPr bwMode="auto">
          <a:xfrm>
            <a:off x="3571875" y="6286500"/>
            <a:ext cx="20875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/>
              <a:t>Полухина Саша</a:t>
            </a:r>
          </a:p>
        </p:txBody>
      </p:sp>
      <p:sp>
        <p:nvSpPr>
          <p:cNvPr id="107535" name="TextBox 22"/>
          <p:cNvSpPr txBox="1">
            <a:spLocks noChangeArrowheads="1"/>
          </p:cNvSpPr>
          <p:nvPr/>
        </p:nvSpPr>
        <p:spPr bwMode="auto">
          <a:xfrm>
            <a:off x="1357313" y="5857875"/>
            <a:ext cx="19192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Кристина Пельц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</a:rPr>
              <a:t>Педагогическая симпатия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143504" y="1142984"/>
            <a:ext cx="372916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победитель</a:t>
            </a:r>
          </a:p>
        </p:txBody>
      </p:sp>
      <p:sp>
        <p:nvSpPr>
          <p:cNvPr id="109571" name="TextBox 5"/>
          <p:cNvSpPr txBox="1">
            <a:spLocks noChangeArrowheads="1"/>
          </p:cNvSpPr>
          <p:nvPr/>
        </p:nvSpPr>
        <p:spPr bwMode="auto">
          <a:xfrm>
            <a:off x="3286125" y="857250"/>
            <a:ext cx="27924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FF0000"/>
                </a:solidFill>
              </a:rPr>
              <a:t>Начальной школы</a:t>
            </a:r>
          </a:p>
        </p:txBody>
      </p:sp>
      <p:pic>
        <p:nvPicPr>
          <p:cNvPr id="109572" name="Рисунок 4" descr="ТрутЛера4класс.jpe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75" y="2000250"/>
            <a:ext cx="5921375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3" name="TextBox 6"/>
          <p:cNvSpPr txBox="1">
            <a:spLocks noChangeArrowheads="1"/>
          </p:cNvSpPr>
          <p:nvPr/>
        </p:nvSpPr>
        <p:spPr bwMode="auto">
          <a:xfrm>
            <a:off x="3214688" y="5929313"/>
            <a:ext cx="35861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/>
              <a:t>Трут Валерия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sz="4800" b="1" smtClean="0">
                <a:solidFill>
                  <a:srgbClr val="FF0000"/>
                </a:solidFill>
              </a:rPr>
              <a:t>Самый громкий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259002" y="500042"/>
            <a:ext cx="372916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победитель</a:t>
            </a:r>
          </a:p>
        </p:txBody>
      </p:sp>
      <p:pic>
        <p:nvPicPr>
          <p:cNvPr id="4" name="Рисунок 3" descr="Изображение 1 12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313" y="1428750"/>
            <a:ext cx="6596062" cy="439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00375" y="5857875"/>
            <a:ext cx="39401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/>
              <a:t>Ковалев Александр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Грызун науки</a:t>
            </a:r>
          </a:p>
        </p:txBody>
      </p:sp>
      <p:pic>
        <p:nvPicPr>
          <p:cNvPr id="111618" name="Рисунок 6" descr="грызун науки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" y="928688"/>
            <a:ext cx="74295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</a:rPr>
              <a:t>Грызун науки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259002" y="500042"/>
            <a:ext cx="367440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номинанты</a:t>
            </a:r>
          </a:p>
        </p:txBody>
      </p:sp>
      <p:sp>
        <p:nvSpPr>
          <p:cNvPr id="113667" name="TextBox 4"/>
          <p:cNvSpPr txBox="1">
            <a:spLocks noChangeArrowheads="1"/>
          </p:cNvSpPr>
          <p:nvPr/>
        </p:nvSpPr>
        <p:spPr bwMode="auto">
          <a:xfrm rot="-649655">
            <a:off x="785813" y="5072063"/>
            <a:ext cx="2362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Козловская Лиза</a:t>
            </a:r>
          </a:p>
        </p:txBody>
      </p:sp>
      <p:pic>
        <p:nvPicPr>
          <p:cNvPr id="113668" name="Рисунок 5" descr="КозловскаяЛиза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49655">
            <a:off x="500063" y="1785938"/>
            <a:ext cx="2700337" cy="326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Рисунок 5" descr="Кутейникова_sm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88" y="1500188"/>
            <a:ext cx="2808287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0" name="Рисунок 7" descr="ПискуноваКатя22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13303">
            <a:off x="6143625" y="1643063"/>
            <a:ext cx="2671763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357563" y="4143375"/>
            <a:ext cx="269875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dirty="0">
                <a:latin typeface="+mj-lt"/>
              </a:rPr>
              <a:t>Кутейникова Маша</a:t>
            </a:r>
          </a:p>
        </p:txBody>
      </p:sp>
      <p:sp>
        <p:nvSpPr>
          <p:cNvPr id="12" name="TextBox 11"/>
          <p:cNvSpPr txBox="1"/>
          <p:nvPr/>
        </p:nvSpPr>
        <p:spPr>
          <a:xfrm rot="513303">
            <a:off x="6429375" y="5286375"/>
            <a:ext cx="222091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dirty="0">
                <a:latin typeface="+mj-lt"/>
              </a:rPr>
              <a:t>Пискунова Катя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</a:rPr>
              <a:t>Грызун науки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259002" y="500042"/>
            <a:ext cx="372916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победитель</a:t>
            </a:r>
          </a:p>
        </p:txBody>
      </p:sp>
      <p:sp>
        <p:nvSpPr>
          <p:cNvPr id="115715" name="TextBox 5"/>
          <p:cNvSpPr txBox="1">
            <a:spLocks noChangeArrowheads="1"/>
          </p:cNvSpPr>
          <p:nvPr/>
        </p:nvSpPr>
        <p:spPr bwMode="auto">
          <a:xfrm>
            <a:off x="3025775" y="6000750"/>
            <a:ext cx="30924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latin typeface="Calibri" pitchFamily="34" charset="0"/>
              </a:rPr>
              <a:t>Козловская Лиза</a:t>
            </a:r>
          </a:p>
        </p:txBody>
      </p:sp>
      <p:pic>
        <p:nvPicPr>
          <p:cNvPr id="115716" name="Рисунок 6" descr="КозловскаяЛиза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8925" y="1571625"/>
            <a:ext cx="3486150" cy="439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642938" y="285750"/>
            <a:ext cx="7772400" cy="642938"/>
          </a:xfrm>
          <a:prstGeom prst="rect">
            <a:avLst/>
          </a:prstGeom>
        </p:spPr>
        <p:txBody>
          <a:bodyPr anchor="ctr">
            <a:normAutofit fontScale="975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Мистер интеллект</a:t>
            </a:r>
          </a:p>
        </p:txBody>
      </p:sp>
      <p:pic>
        <p:nvPicPr>
          <p:cNvPr id="117762" name="Рисунок 4" descr="интеллект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313" y="1081088"/>
            <a:ext cx="6429375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642938" y="285750"/>
            <a:ext cx="7772400" cy="642938"/>
          </a:xfrm>
          <a:prstGeom prst="rect">
            <a:avLst/>
          </a:prstGeom>
        </p:spPr>
        <p:txBody>
          <a:bodyPr anchor="ctr">
            <a:normAutofit fontScale="975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Мистер интеллект</a:t>
            </a:r>
          </a:p>
        </p:txBody>
      </p:sp>
      <p:pic>
        <p:nvPicPr>
          <p:cNvPr id="119810" name="Рисунок 3" descr="интеллект.jpe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4800" y="806450"/>
            <a:ext cx="5994400" cy="524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59002" y="500042"/>
            <a:ext cx="367440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номинанты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42938" y="285750"/>
            <a:ext cx="7772400" cy="64293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Мистер интеллект</a:t>
            </a:r>
          </a:p>
        </p:txBody>
      </p:sp>
      <p:pic>
        <p:nvPicPr>
          <p:cNvPr id="121859" name="Рисунок 5" descr="Воробьев38.jpe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5" y="1500188"/>
            <a:ext cx="2973388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0" name="Рисунок 6" descr="Немтырев35.jpe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5513" y="1500188"/>
            <a:ext cx="2973387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1" name="Рисунок 9" descr="ЛанцевичДавид123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63" y="4071938"/>
            <a:ext cx="3179762" cy="211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2" name="TextBox 10"/>
          <p:cNvSpPr txBox="1">
            <a:spLocks noChangeArrowheads="1"/>
          </p:cNvSpPr>
          <p:nvPr/>
        </p:nvSpPr>
        <p:spPr bwMode="auto">
          <a:xfrm>
            <a:off x="1000125" y="3465513"/>
            <a:ext cx="29352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/>
              <a:t>Немтырев Алексей</a:t>
            </a:r>
          </a:p>
        </p:txBody>
      </p:sp>
      <p:sp>
        <p:nvSpPr>
          <p:cNvPr id="121863" name="TextBox 11"/>
          <p:cNvSpPr txBox="1">
            <a:spLocks noChangeArrowheads="1"/>
          </p:cNvSpPr>
          <p:nvPr/>
        </p:nvSpPr>
        <p:spPr bwMode="auto">
          <a:xfrm>
            <a:off x="5429250" y="3465513"/>
            <a:ext cx="25511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/>
              <a:t>Воробьев Артем</a:t>
            </a:r>
          </a:p>
        </p:txBody>
      </p:sp>
      <p:sp>
        <p:nvSpPr>
          <p:cNvPr id="121864" name="TextBox 12"/>
          <p:cNvSpPr txBox="1">
            <a:spLocks noChangeArrowheads="1"/>
          </p:cNvSpPr>
          <p:nvPr/>
        </p:nvSpPr>
        <p:spPr bwMode="auto">
          <a:xfrm>
            <a:off x="3214688" y="6215063"/>
            <a:ext cx="25479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/>
              <a:t>Ланцевич Давид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59002" y="500042"/>
            <a:ext cx="372916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победитель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42938" y="285750"/>
            <a:ext cx="7772400" cy="64293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Мистер интеллект</a:t>
            </a:r>
          </a:p>
        </p:txBody>
      </p:sp>
      <p:pic>
        <p:nvPicPr>
          <p:cNvPr id="123907" name="Рисунок 4" descr="Воробьев37.jpe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75" y="1571625"/>
            <a:ext cx="5311775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8" name="TextBox 5"/>
          <p:cNvSpPr txBox="1">
            <a:spLocks noChangeArrowheads="1"/>
          </p:cNvSpPr>
          <p:nvPr/>
        </p:nvSpPr>
        <p:spPr bwMode="auto">
          <a:xfrm>
            <a:off x="2786063" y="5214938"/>
            <a:ext cx="3730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/>
              <a:t>Воробьев Артем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</a:rPr>
              <a:t>За волю к победе</a:t>
            </a:r>
          </a:p>
        </p:txBody>
      </p:sp>
      <p:pic>
        <p:nvPicPr>
          <p:cNvPr id="125954" name="Рисунок 3" descr="volya_k_pobed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313" y="1214438"/>
            <a:ext cx="619125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</a:rPr>
              <a:t>За волю к победе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59002" y="500042"/>
            <a:ext cx="367440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номинанты</a:t>
            </a:r>
          </a:p>
        </p:txBody>
      </p:sp>
      <p:pic>
        <p:nvPicPr>
          <p:cNvPr id="128003" name="Рисунок 4" descr="Гончаров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1571625"/>
            <a:ext cx="2286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4" name="Рисунок 4" descr="нагорняк21_sm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13" y="1714500"/>
            <a:ext cx="2524125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5" name="Рисунок 8" descr="НастяХоменко_sm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63" y="2071688"/>
            <a:ext cx="2928937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6" name="TextBox 9"/>
          <p:cNvSpPr txBox="1">
            <a:spLocks noChangeArrowheads="1"/>
          </p:cNvSpPr>
          <p:nvPr/>
        </p:nvSpPr>
        <p:spPr bwMode="auto">
          <a:xfrm>
            <a:off x="71438" y="4967288"/>
            <a:ext cx="27019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/>
              <a:t>Гончаров Максим</a:t>
            </a:r>
          </a:p>
        </p:txBody>
      </p:sp>
      <p:sp>
        <p:nvSpPr>
          <p:cNvPr id="128007" name="TextBox 10"/>
          <p:cNvSpPr txBox="1">
            <a:spLocks noChangeArrowheads="1"/>
          </p:cNvSpPr>
          <p:nvPr/>
        </p:nvSpPr>
        <p:spPr bwMode="auto">
          <a:xfrm>
            <a:off x="3071813" y="5357813"/>
            <a:ext cx="25765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/>
              <a:t>Хоменко Настя</a:t>
            </a:r>
          </a:p>
        </p:txBody>
      </p:sp>
      <p:sp>
        <p:nvSpPr>
          <p:cNvPr id="128008" name="TextBox 11"/>
          <p:cNvSpPr txBox="1">
            <a:spLocks noChangeArrowheads="1"/>
          </p:cNvSpPr>
          <p:nvPr/>
        </p:nvSpPr>
        <p:spPr bwMode="auto">
          <a:xfrm>
            <a:off x="6143625" y="5072063"/>
            <a:ext cx="24003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/>
              <a:t>Нагорняк Саша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</a:rPr>
              <a:t>За волю к победе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59002" y="500042"/>
            <a:ext cx="372916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победитель</a:t>
            </a:r>
          </a:p>
        </p:txBody>
      </p:sp>
      <p:pic>
        <p:nvPicPr>
          <p:cNvPr id="130051" name="Рисунок 4" descr="Гончаров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13" y="1571625"/>
            <a:ext cx="3000375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2" name="TextBox 4"/>
          <p:cNvSpPr txBox="1">
            <a:spLocks noChangeArrowheads="1"/>
          </p:cNvSpPr>
          <p:nvPr/>
        </p:nvSpPr>
        <p:spPr bwMode="auto">
          <a:xfrm>
            <a:off x="3143250" y="6072188"/>
            <a:ext cx="2886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Гончаров Максим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</a:rPr>
              <a:t>Самые длинные ноги</a:t>
            </a:r>
          </a:p>
        </p:txBody>
      </p:sp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000125"/>
            <a:ext cx="3657600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Рисунок 5" descr="ноги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4000500"/>
            <a:ext cx="163830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Рисунок 6" descr="ноги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38" y="857250"/>
            <a:ext cx="163830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Рисунок 7" descr="ноги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38" y="4071938"/>
            <a:ext cx="1574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Рисунок 8" descr="ноги7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625" y="785813"/>
            <a:ext cx="166370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</a:rPr>
              <a:t>За лучшую смену имиджа</a:t>
            </a:r>
          </a:p>
        </p:txBody>
      </p:sp>
      <p:pic>
        <p:nvPicPr>
          <p:cNvPr id="132098" name="Рисунок 7" descr="имидж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8900" y="1289050"/>
            <a:ext cx="3886200" cy="427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</a:rPr>
              <a:t>За лучшую смену имиджа</a:t>
            </a:r>
          </a:p>
        </p:txBody>
      </p:sp>
      <p:pic>
        <p:nvPicPr>
          <p:cNvPr id="134146" name="Рисунок 3" descr="Данилко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25" y="1571625"/>
            <a:ext cx="33337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7" name="Рисунок 4" descr="Сердючка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88" y="1571625"/>
            <a:ext cx="2576512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59002" y="500042"/>
            <a:ext cx="367440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номинанты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42938" y="285750"/>
            <a:ext cx="7772400" cy="64293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За лучшую смену имиджа</a:t>
            </a:r>
          </a:p>
        </p:txBody>
      </p:sp>
      <p:pic>
        <p:nvPicPr>
          <p:cNvPr id="136195" name="Рисунок 4" descr="ланцевич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088" y="1500188"/>
            <a:ext cx="2398712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6" name="Рисунок 5" descr="Гоша_sm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50" y="1500188"/>
            <a:ext cx="27940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7" name="Рисунок 6" descr="НастяЛысковец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25" y="1500188"/>
            <a:ext cx="24066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8" name="TextBox 7"/>
          <p:cNvSpPr txBox="1">
            <a:spLocks noChangeArrowheads="1"/>
          </p:cNvSpPr>
          <p:nvPr/>
        </p:nvSpPr>
        <p:spPr bwMode="auto">
          <a:xfrm>
            <a:off x="428625" y="5214938"/>
            <a:ext cx="25479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/>
              <a:t>Ланцевич Давид</a:t>
            </a:r>
          </a:p>
        </p:txBody>
      </p:sp>
      <p:sp>
        <p:nvSpPr>
          <p:cNvPr id="136199" name="TextBox 9"/>
          <p:cNvSpPr txBox="1">
            <a:spLocks noChangeArrowheads="1"/>
          </p:cNvSpPr>
          <p:nvPr/>
        </p:nvSpPr>
        <p:spPr bwMode="auto">
          <a:xfrm>
            <a:off x="3214688" y="5214938"/>
            <a:ext cx="2520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/>
              <a:t>Лысковец Настя</a:t>
            </a:r>
          </a:p>
        </p:txBody>
      </p:sp>
      <p:sp>
        <p:nvSpPr>
          <p:cNvPr id="136200" name="TextBox 10"/>
          <p:cNvSpPr txBox="1">
            <a:spLocks noChangeArrowheads="1"/>
          </p:cNvSpPr>
          <p:nvPr/>
        </p:nvSpPr>
        <p:spPr bwMode="auto">
          <a:xfrm>
            <a:off x="6000750" y="5214938"/>
            <a:ext cx="2743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/>
              <a:t>Белоусов Георгий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59002" y="500042"/>
            <a:ext cx="372916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победитель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42938" y="285750"/>
            <a:ext cx="7772400" cy="642938"/>
          </a:xfrm>
          <a:prstGeom prst="rect">
            <a:avLst/>
          </a:prstGeom>
        </p:spPr>
        <p:txBody>
          <a:bodyPr anchor="ctr">
            <a:normAutofit fontScale="975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За лучшую смену имиджа</a:t>
            </a:r>
          </a:p>
        </p:txBody>
      </p:sp>
      <p:pic>
        <p:nvPicPr>
          <p:cNvPr id="138243" name="Рисунок 4" descr="ланцевич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9088" y="1392238"/>
            <a:ext cx="307022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4" name="TextBox 5"/>
          <p:cNvSpPr txBox="1">
            <a:spLocks noChangeArrowheads="1"/>
          </p:cNvSpPr>
          <p:nvPr/>
        </p:nvSpPr>
        <p:spPr bwMode="auto">
          <a:xfrm>
            <a:off x="3286125" y="6000750"/>
            <a:ext cx="2547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/>
              <a:t>Давид Ланцевич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</a:rPr>
              <a:t>Прорыв года</a:t>
            </a:r>
          </a:p>
        </p:txBody>
      </p:sp>
      <p:pic>
        <p:nvPicPr>
          <p:cNvPr id="14029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0" y="1000125"/>
            <a:ext cx="6429375" cy="482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5256724" y="500042"/>
            <a:ext cx="3733715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Номинанты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  <a:latin typeface="+mn-lt"/>
            </a:endParaRPr>
          </a:p>
        </p:txBody>
      </p:sp>
      <p:sp>
        <p:nvSpPr>
          <p:cNvPr id="142338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</a:rPr>
              <a:t>Прорыв года</a:t>
            </a:r>
          </a:p>
        </p:txBody>
      </p:sp>
      <p:pic>
        <p:nvPicPr>
          <p:cNvPr id="142339" name="Рисунок 5" descr="Гоша_sm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13" y="1785938"/>
            <a:ext cx="2273300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0" name="TextBox 6"/>
          <p:cNvSpPr txBox="1">
            <a:spLocks noChangeArrowheads="1"/>
          </p:cNvSpPr>
          <p:nvPr/>
        </p:nvSpPr>
        <p:spPr bwMode="auto">
          <a:xfrm>
            <a:off x="7143750" y="4786313"/>
            <a:ext cx="1192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>
                <a:latin typeface="Calibri" pitchFamily="34" charset="0"/>
              </a:rPr>
              <a:t>Белоусов</a:t>
            </a:r>
          </a:p>
          <a:p>
            <a:r>
              <a:rPr lang="ru-RU" sz="2000">
                <a:latin typeface="Calibri" pitchFamily="34" charset="0"/>
              </a:rPr>
              <a:t> Георгий</a:t>
            </a:r>
          </a:p>
        </p:txBody>
      </p:sp>
      <p:pic>
        <p:nvPicPr>
          <p:cNvPr id="142341" name="Рисунок 7" descr="Подзигун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9250" y="1357313"/>
            <a:ext cx="325437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2" name="TextBox 9"/>
          <p:cNvSpPr txBox="1">
            <a:spLocks noChangeArrowheads="1"/>
          </p:cNvSpPr>
          <p:nvPr/>
        </p:nvSpPr>
        <p:spPr bwMode="auto">
          <a:xfrm>
            <a:off x="3357563" y="3429000"/>
            <a:ext cx="22780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Подзигун Алена</a:t>
            </a:r>
          </a:p>
        </p:txBody>
      </p:sp>
      <p:sp>
        <p:nvSpPr>
          <p:cNvPr id="142343" name="TextBox 11"/>
          <p:cNvSpPr txBox="1">
            <a:spLocks noChangeArrowheads="1"/>
          </p:cNvSpPr>
          <p:nvPr/>
        </p:nvSpPr>
        <p:spPr bwMode="auto">
          <a:xfrm>
            <a:off x="3429000" y="6143625"/>
            <a:ext cx="2419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Третьякова Даша</a:t>
            </a:r>
          </a:p>
        </p:txBody>
      </p:sp>
      <p:pic>
        <p:nvPicPr>
          <p:cNvPr id="142344" name="Рисунок 10" descr="Виталина Улыбина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8" y="1643063"/>
            <a:ext cx="2143125" cy="325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5" name="Рисунок 11" descr="Третьякова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8775" y="3857625"/>
            <a:ext cx="32353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6" name="TextBox 12"/>
          <p:cNvSpPr txBox="1">
            <a:spLocks noChangeArrowheads="1"/>
          </p:cNvSpPr>
          <p:nvPr/>
        </p:nvSpPr>
        <p:spPr bwMode="auto">
          <a:xfrm>
            <a:off x="714375" y="4929188"/>
            <a:ext cx="13303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/>
              <a:t>Улыбина</a:t>
            </a:r>
          </a:p>
          <a:p>
            <a:pPr algn="ctr"/>
            <a:r>
              <a:rPr lang="ru-RU" sz="2000"/>
              <a:t>Виталина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Прорыв года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259002" y="500042"/>
            <a:ext cx="372916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победитель</a:t>
            </a:r>
          </a:p>
        </p:txBody>
      </p:sp>
      <p:sp>
        <p:nvSpPr>
          <p:cNvPr id="144387" name="Прямоугольник 3"/>
          <p:cNvSpPr>
            <a:spLocks noChangeArrowheads="1"/>
          </p:cNvSpPr>
          <p:nvPr/>
        </p:nvSpPr>
        <p:spPr bwMode="auto">
          <a:xfrm>
            <a:off x="3500438" y="5786438"/>
            <a:ext cx="29622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sz="2400" b="1">
                <a:cs typeface="Times New Roman" pitchFamily="18" charset="0"/>
              </a:rPr>
              <a:t>Белоусов Георгий</a:t>
            </a:r>
            <a:endParaRPr lang="ru-RU" sz="2400"/>
          </a:p>
        </p:txBody>
      </p:sp>
      <p:pic>
        <p:nvPicPr>
          <p:cNvPr id="144388" name="Рисунок 7" descr="Гоша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25" y="1285875"/>
            <a:ext cx="6464300" cy="431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642938" y="285750"/>
            <a:ext cx="7772400" cy="64293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Самобытность</a:t>
            </a:r>
          </a:p>
        </p:txBody>
      </p:sp>
      <p:pic>
        <p:nvPicPr>
          <p:cNvPr id="146434" name="Рисунок 2" descr="Самобытность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082675"/>
            <a:ext cx="6572250" cy="440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59002" y="500042"/>
            <a:ext cx="367440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номинанты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42938" y="285750"/>
            <a:ext cx="7772400" cy="64293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Самобытность</a:t>
            </a:r>
          </a:p>
        </p:txBody>
      </p:sp>
      <p:pic>
        <p:nvPicPr>
          <p:cNvPr id="148483" name="Рисунок 5" descr="Михайлов33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38" y="1857375"/>
            <a:ext cx="2798762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13" y="1857375"/>
            <a:ext cx="24193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5" name="Рисунок 6" descr="ланцевич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1285875"/>
            <a:ext cx="2571750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6" name="TextBox 7"/>
          <p:cNvSpPr txBox="1">
            <a:spLocks noChangeArrowheads="1"/>
          </p:cNvSpPr>
          <p:nvPr/>
        </p:nvSpPr>
        <p:spPr bwMode="auto">
          <a:xfrm>
            <a:off x="5857875" y="5072063"/>
            <a:ext cx="27352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/>
              <a:t>Михайлов Александр</a:t>
            </a:r>
          </a:p>
        </p:txBody>
      </p:sp>
      <p:sp>
        <p:nvSpPr>
          <p:cNvPr id="148487" name="TextBox 10"/>
          <p:cNvSpPr txBox="1">
            <a:spLocks noChangeArrowheads="1"/>
          </p:cNvSpPr>
          <p:nvPr/>
        </p:nvSpPr>
        <p:spPr bwMode="auto">
          <a:xfrm>
            <a:off x="3429000" y="5143500"/>
            <a:ext cx="1822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/>
              <a:t>Осеева Юлия</a:t>
            </a:r>
          </a:p>
        </p:txBody>
      </p:sp>
      <p:sp>
        <p:nvSpPr>
          <p:cNvPr id="148488" name="TextBox 11"/>
          <p:cNvSpPr txBox="1">
            <a:spLocks noChangeArrowheads="1"/>
          </p:cNvSpPr>
          <p:nvPr/>
        </p:nvSpPr>
        <p:spPr bwMode="auto">
          <a:xfrm>
            <a:off x="357188" y="5214938"/>
            <a:ext cx="21494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/>
              <a:t>Ланцевич Давид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59002" y="500042"/>
            <a:ext cx="372916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победитель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42938" y="285750"/>
            <a:ext cx="7772400" cy="64293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Самобытность</a:t>
            </a:r>
          </a:p>
        </p:txBody>
      </p:sp>
      <p:pic>
        <p:nvPicPr>
          <p:cNvPr id="150531" name="Рисунок 6" descr="Михайлов Саша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88" y="1357313"/>
            <a:ext cx="3810000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32" name="TextBox 7"/>
          <p:cNvSpPr txBox="1">
            <a:spLocks noChangeArrowheads="1"/>
          </p:cNvSpPr>
          <p:nvPr/>
        </p:nvSpPr>
        <p:spPr bwMode="auto">
          <a:xfrm>
            <a:off x="2857500" y="5929313"/>
            <a:ext cx="34671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Михайлов Александр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</a:rPr>
              <a:t>Самые длинные ноги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286380" y="500042"/>
            <a:ext cx="367440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номинанты</a:t>
            </a:r>
          </a:p>
        </p:txBody>
      </p:sp>
      <p:pic>
        <p:nvPicPr>
          <p:cNvPr id="58371" name="Рисунок 4" descr="Сысоева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63" y="1500188"/>
            <a:ext cx="2506662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Box 5"/>
          <p:cNvSpPr txBox="1">
            <a:spLocks noChangeArrowheads="1"/>
          </p:cNvSpPr>
          <p:nvPr/>
        </p:nvSpPr>
        <p:spPr bwMode="auto">
          <a:xfrm>
            <a:off x="6286500" y="5357813"/>
            <a:ext cx="25860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2400">
                <a:latin typeface="Calibri" pitchFamily="34" charset="0"/>
              </a:rPr>
              <a:t>Сысоева Кристина</a:t>
            </a:r>
          </a:p>
        </p:txBody>
      </p:sp>
      <p:pic>
        <p:nvPicPr>
          <p:cNvPr id="58373" name="Рисунок 6" descr="НастяЛысковец2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1071563"/>
            <a:ext cx="239712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TextBox 7"/>
          <p:cNvSpPr txBox="1">
            <a:spLocks noChangeArrowheads="1"/>
          </p:cNvSpPr>
          <p:nvPr/>
        </p:nvSpPr>
        <p:spPr bwMode="auto">
          <a:xfrm>
            <a:off x="285750" y="5429250"/>
            <a:ext cx="26685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/>
              <a:t>Лысковец Анастасия</a:t>
            </a:r>
          </a:p>
        </p:txBody>
      </p:sp>
      <p:pic>
        <p:nvPicPr>
          <p:cNvPr id="58375" name="Рисунок 9" descr="Гурова37.jpe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13" y="1500188"/>
            <a:ext cx="2586037" cy="172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6" name="TextBox 10"/>
          <p:cNvSpPr txBox="1">
            <a:spLocks noChangeArrowheads="1"/>
          </p:cNvSpPr>
          <p:nvPr/>
        </p:nvSpPr>
        <p:spPr bwMode="auto">
          <a:xfrm>
            <a:off x="3500438" y="3214688"/>
            <a:ext cx="1847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/>
              <a:t>Гурова Мария</a:t>
            </a:r>
          </a:p>
        </p:txBody>
      </p:sp>
      <p:pic>
        <p:nvPicPr>
          <p:cNvPr id="58377" name="Рисунок 13" descr="НастяХоменко2sm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88" y="4071938"/>
            <a:ext cx="25908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8" name="TextBox 14"/>
          <p:cNvSpPr txBox="1">
            <a:spLocks noChangeArrowheads="1"/>
          </p:cNvSpPr>
          <p:nvPr/>
        </p:nvSpPr>
        <p:spPr bwMode="auto">
          <a:xfrm>
            <a:off x="3214688" y="5786438"/>
            <a:ext cx="25352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/>
              <a:t>Хоменко Анастасия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8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8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8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4" grpId="0"/>
      <p:bldP spid="58376" grpId="0"/>
      <p:bldP spid="5837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Личностный рост</a:t>
            </a:r>
          </a:p>
        </p:txBody>
      </p:sp>
      <p:pic>
        <p:nvPicPr>
          <p:cNvPr id="53250" name="Рисунок 5" descr="личностный рост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" y="1143000"/>
            <a:ext cx="7515225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Личностный рост</a:t>
            </a:r>
          </a:p>
        </p:txBody>
      </p:sp>
      <p:pic>
        <p:nvPicPr>
          <p:cNvPr id="55298" name="Рисунок 4" descr="личностный рост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928688"/>
            <a:ext cx="6572250" cy="49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Заголовок 1"/>
          <p:cNvSpPr>
            <a:spLocks noGrp="1"/>
          </p:cNvSpPr>
          <p:nvPr>
            <p:ph type="ctrTitle"/>
          </p:nvPr>
        </p:nvSpPr>
        <p:spPr>
          <a:xfrm>
            <a:off x="714375" y="214313"/>
            <a:ext cx="7772400" cy="642937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Личностный</a:t>
            </a:r>
            <a:r>
              <a:rPr lang="ru-RU" sz="5400" smtClean="0">
                <a:solidFill>
                  <a:srgbClr val="FF0000"/>
                </a:solidFill>
              </a:rPr>
              <a:t> рост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286380" y="500042"/>
            <a:ext cx="367440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номинанты</a:t>
            </a:r>
          </a:p>
        </p:txBody>
      </p:sp>
      <p:pic>
        <p:nvPicPr>
          <p:cNvPr id="6" name="Рисунок 5" descr="СмирновВаня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857250"/>
            <a:ext cx="3043238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ланцевич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50" y="1857375"/>
            <a:ext cx="3143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шишлов2.jpe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0" y="3786188"/>
            <a:ext cx="3571875" cy="237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00063" y="4500563"/>
            <a:ext cx="23653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>
                <a:latin typeface="+mj-lt"/>
              </a:rPr>
              <a:t>Смирнов Ваня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00375" y="4929188"/>
            <a:ext cx="236220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dirty="0" err="1">
                <a:latin typeface="+mj-lt"/>
              </a:rPr>
              <a:t>Ланцевич</a:t>
            </a:r>
            <a:r>
              <a:rPr lang="ru-RU" sz="2400" dirty="0">
                <a:latin typeface="+mj-lt"/>
              </a:rPr>
              <a:t> Давид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43563" y="6143625"/>
            <a:ext cx="2741612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>
                <a:latin typeface="+mj-lt"/>
              </a:rPr>
              <a:t>Шишлов Даниил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sz="5400" b="1" smtClean="0">
                <a:solidFill>
                  <a:srgbClr val="FF0000"/>
                </a:solidFill>
              </a:rPr>
              <a:t>Личностный рост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259002" y="500042"/>
            <a:ext cx="372916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победитель</a:t>
            </a:r>
          </a:p>
        </p:txBody>
      </p:sp>
      <p:pic>
        <p:nvPicPr>
          <p:cNvPr id="4" name="Рисунок 3" descr="шишлов.jpe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1533525"/>
            <a:ext cx="6143625" cy="409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4" name="TextBox 4"/>
          <p:cNvSpPr txBox="1">
            <a:spLocks noChangeArrowheads="1"/>
          </p:cNvSpPr>
          <p:nvPr/>
        </p:nvSpPr>
        <p:spPr bwMode="auto">
          <a:xfrm>
            <a:off x="3286125" y="5715000"/>
            <a:ext cx="3349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/>
              <a:t>Шишлов Даниил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</a:rPr>
              <a:t>Надежда российского бизнеса</a:t>
            </a:r>
          </a:p>
        </p:txBody>
      </p:sp>
      <p:pic>
        <p:nvPicPr>
          <p:cNvPr id="16077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63" y="1428750"/>
            <a:ext cx="5903912" cy="389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</a:rPr>
              <a:t>Надежда российского бизнеса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286383" y="500042"/>
            <a:ext cx="367440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номинанты</a:t>
            </a:r>
          </a:p>
        </p:txBody>
      </p:sp>
      <p:sp>
        <p:nvSpPr>
          <p:cNvPr id="162819" name="TextBox 4"/>
          <p:cNvSpPr txBox="1">
            <a:spLocks noChangeArrowheads="1"/>
          </p:cNvSpPr>
          <p:nvPr/>
        </p:nvSpPr>
        <p:spPr bwMode="auto">
          <a:xfrm>
            <a:off x="6357938" y="5786438"/>
            <a:ext cx="25130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Нагорняк Саша</a:t>
            </a:r>
          </a:p>
        </p:txBody>
      </p:sp>
      <p:pic>
        <p:nvPicPr>
          <p:cNvPr id="162820" name="Рисунок 5" descr="Гончаров3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2571750"/>
            <a:ext cx="3030538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1" name="Рисунок 6" descr="нагорняк21_sm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63" y="2357438"/>
            <a:ext cx="2541587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2" name="Рисунок 9" descr="Мисковец_sm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1357313"/>
            <a:ext cx="24130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23" name="TextBox 10"/>
          <p:cNvSpPr txBox="1">
            <a:spLocks noChangeArrowheads="1"/>
          </p:cNvSpPr>
          <p:nvPr/>
        </p:nvSpPr>
        <p:spPr bwMode="auto">
          <a:xfrm>
            <a:off x="357188" y="6143625"/>
            <a:ext cx="2701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/>
              <a:t>Гончаров Максим</a:t>
            </a:r>
          </a:p>
        </p:txBody>
      </p:sp>
      <p:sp>
        <p:nvSpPr>
          <p:cNvPr id="162824" name="TextBox 11"/>
          <p:cNvSpPr txBox="1">
            <a:spLocks noChangeArrowheads="1"/>
          </p:cNvSpPr>
          <p:nvPr/>
        </p:nvSpPr>
        <p:spPr bwMode="auto">
          <a:xfrm>
            <a:off x="3357563" y="4429125"/>
            <a:ext cx="26781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/>
              <a:t>Мисковец Никита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solidFill>
                  <a:srgbClr val="FF0000"/>
                </a:solidFill>
              </a:rPr>
              <a:t>Надежда российского бизнеса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59002" y="500042"/>
            <a:ext cx="372916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победитель</a:t>
            </a:r>
          </a:p>
        </p:txBody>
      </p:sp>
      <p:pic>
        <p:nvPicPr>
          <p:cNvPr id="164867" name="Рисунок 3" descr="нагорняк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75" y="1714500"/>
            <a:ext cx="6215063" cy="41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868" name="TextBox 4"/>
          <p:cNvSpPr txBox="1">
            <a:spLocks noChangeArrowheads="1"/>
          </p:cNvSpPr>
          <p:nvPr/>
        </p:nvSpPr>
        <p:spPr bwMode="auto">
          <a:xfrm>
            <a:off x="3143250" y="5857875"/>
            <a:ext cx="4095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/>
              <a:t>Нагорняк Александр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FF0000"/>
                </a:solidFill>
              </a:rPr>
              <a:t>Самый успешный в Начальной школе</a:t>
            </a:r>
          </a:p>
        </p:txBody>
      </p:sp>
      <p:pic>
        <p:nvPicPr>
          <p:cNvPr id="166914" name="Рисунок 3" descr="Электроник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25" y="1160463"/>
            <a:ext cx="6215063" cy="466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FF0000"/>
                </a:solidFill>
              </a:rPr>
              <a:t>Самый успешный в Начальной школе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143504" y="571480"/>
            <a:ext cx="367440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номинанты</a:t>
            </a:r>
          </a:p>
        </p:txBody>
      </p:sp>
      <p:pic>
        <p:nvPicPr>
          <p:cNvPr id="167939" name="Рисунок 5" descr="эрика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1285875"/>
            <a:ext cx="25400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0" name="Рисунок 6" descr="ХвацкинЛеонид5класс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50" y="1857375"/>
            <a:ext cx="2624138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1" name="Рисунок 7" descr="Алиса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25" y="2500313"/>
            <a:ext cx="2357438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42" name="TextBox 8"/>
          <p:cNvSpPr txBox="1">
            <a:spLocks noChangeArrowheads="1"/>
          </p:cNvSpPr>
          <p:nvPr/>
        </p:nvSpPr>
        <p:spPr bwMode="auto">
          <a:xfrm>
            <a:off x="500063" y="4214813"/>
            <a:ext cx="248761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200"/>
              <a:t>Тамвилиус Эрика</a:t>
            </a:r>
          </a:p>
        </p:txBody>
      </p:sp>
      <p:sp>
        <p:nvSpPr>
          <p:cNvPr id="167943" name="TextBox 9"/>
          <p:cNvSpPr txBox="1">
            <a:spLocks noChangeArrowheads="1"/>
          </p:cNvSpPr>
          <p:nvPr/>
        </p:nvSpPr>
        <p:spPr bwMode="auto">
          <a:xfrm>
            <a:off x="3429000" y="5072063"/>
            <a:ext cx="233045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200"/>
              <a:t>Хвацкин Леонид</a:t>
            </a:r>
          </a:p>
        </p:txBody>
      </p:sp>
      <p:sp>
        <p:nvSpPr>
          <p:cNvPr id="167944" name="TextBox 10"/>
          <p:cNvSpPr txBox="1">
            <a:spLocks noChangeArrowheads="1"/>
          </p:cNvSpPr>
          <p:nvPr/>
        </p:nvSpPr>
        <p:spPr bwMode="auto">
          <a:xfrm>
            <a:off x="6072188" y="5857875"/>
            <a:ext cx="259715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200"/>
              <a:t>Хачатурова Алиса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FF0000"/>
                </a:solidFill>
              </a:rPr>
              <a:t>Самый успешный в Начальной школе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143504" y="571480"/>
            <a:ext cx="372916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победитель</a:t>
            </a:r>
          </a:p>
        </p:txBody>
      </p:sp>
      <p:pic>
        <p:nvPicPr>
          <p:cNvPr id="168963" name="Рисунок 3" descr="хвацкинЛеонид5класс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63" y="1571625"/>
            <a:ext cx="35941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64" name="TextBox 5"/>
          <p:cNvSpPr txBox="1">
            <a:spLocks noChangeArrowheads="1"/>
          </p:cNvSpPr>
          <p:nvPr/>
        </p:nvSpPr>
        <p:spPr bwMode="auto">
          <a:xfrm>
            <a:off x="2857500" y="5929313"/>
            <a:ext cx="3302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/>
              <a:t>Хвацкин Леонид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</a:rPr>
              <a:t>Самые длинные ноги</a:t>
            </a:r>
            <a:endParaRPr lang="ru-RU" sz="4000" smtClean="0">
              <a:solidFill>
                <a:srgbClr val="FF0000"/>
              </a:solidFill>
            </a:endParaRPr>
          </a:p>
        </p:txBody>
      </p:sp>
      <p:pic>
        <p:nvPicPr>
          <p:cNvPr id="60418" name="Рисунок 3" descr="Сысоева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9875" y="1071563"/>
            <a:ext cx="331152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259002" y="500042"/>
            <a:ext cx="372916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победитель</a:t>
            </a:r>
          </a:p>
        </p:txBody>
      </p:sp>
      <p:sp>
        <p:nvSpPr>
          <p:cNvPr id="60420" name="TextBox 4"/>
          <p:cNvSpPr txBox="1">
            <a:spLocks noChangeArrowheads="1"/>
          </p:cNvSpPr>
          <p:nvPr/>
        </p:nvSpPr>
        <p:spPr bwMode="auto">
          <a:xfrm>
            <a:off x="2817813" y="6072188"/>
            <a:ext cx="33258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/>
              <a:t>Сысоева Кристина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</a:rPr>
              <a:t>Самый успешный в 78 регионе</a:t>
            </a:r>
          </a:p>
        </p:txBody>
      </p:sp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1309688"/>
            <a:ext cx="4491037" cy="454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</a:rPr>
              <a:t>Самый успешный в 78 регионе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143504" y="571480"/>
            <a:ext cx="367440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номинанты</a:t>
            </a:r>
          </a:p>
        </p:txBody>
      </p:sp>
      <p:pic>
        <p:nvPicPr>
          <p:cNvPr id="27651" name="Рисунок 7" descr="Чернецкая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2163" y="1785938"/>
            <a:ext cx="2624137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Рисунок 8" descr="Белоусов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0" y="1785938"/>
            <a:ext cx="2281238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9"/>
          <p:cNvSpPr txBox="1">
            <a:spLocks noChangeArrowheads="1"/>
          </p:cNvSpPr>
          <p:nvPr/>
        </p:nvSpPr>
        <p:spPr bwMode="auto">
          <a:xfrm>
            <a:off x="3286125" y="5214938"/>
            <a:ext cx="2460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dirty="0" err="1">
                <a:latin typeface="+mj-lt"/>
                <a:cs typeface="Arial" pitchFamily="34" charset="0"/>
              </a:rPr>
              <a:t>Чернецкая</a:t>
            </a:r>
            <a:r>
              <a:rPr lang="ru-RU" sz="2400" dirty="0">
                <a:latin typeface="+mj-lt"/>
                <a:cs typeface="Arial" pitchFamily="34" charset="0"/>
              </a:rPr>
              <a:t>  Настя</a:t>
            </a:r>
          </a:p>
        </p:txBody>
      </p:sp>
      <p:sp>
        <p:nvSpPr>
          <p:cNvPr id="27654" name="TextBox 10"/>
          <p:cNvSpPr txBox="1">
            <a:spLocks noChangeArrowheads="1"/>
          </p:cNvSpPr>
          <p:nvPr/>
        </p:nvSpPr>
        <p:spPr bwMode="auto">
          <a:xfrm>
            <a:off x="6234113" y="5214938"/>
            <a:ext cx="24812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Белоусов Георгий</a:t>
            </a:r>
          </a:p>
        </p:txBody>
      </p:sp>
      <p:pic>
        <p:nvPicPr>
          <p:cNvPr id="9" name="Рисунок 8" descr="ВаняСмирнов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1785938"/>
            <a:ext cx="2624137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71500" y="5214938"/>
            <a:ext cx="20859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latin typeface="Calibri" pitchFamily="34" charset="0"/>
              </a:rPr>
              <a:t>Смирнов Иван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/>
      <p:bldP spid="27654" grpId="0"/>
      <p:bldP spid="10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</a:rPr>
              <a:t>Самый успешный в 78 регионе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116125" y="571480"/>
            <a:ext cx="372916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победитель</a:t>
            </a:r>
          </a:p>
        </p:txBody>
      </p:sp>
      <p:pic>
        <p:nvPicPr>
          <p:cNvPr id="4" name="Рисунок 3" descr="ВаняСмирнов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88" y="1571625"/>
            <a:ext cx="64420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86125" y="5929313"/>
            <a:ext cx="303847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dirty="0">
                <a:latin typeface="+mn-lt"/>
              </a:rPr>
              <a:t>Смирнов Иван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Лучший менеджер</a:t>
            </a:r>
          </a:p>
        </p:txBody>
      </p:sp>
      <p:pic>
        <p:nvPicPr>
          <p:cNvPr id="17305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75" y="928688"/>
            <a:ext cx="5527675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</a:rPr>
              <a:t>Лучший менеджер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286380" y="500042"/>
            <a:ext cx="367440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номинанты</a:t>
            </a:r>
          </a:p>
        </p:txBody>
      </p:sp>
      <p:pic>
        <p:nvPicPr>
          <p:cNvPr id="175107" name="Рисунок 4" descr="Третьякова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0" y="1500188"/>
            <a:ext cx="2905125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08" name="Рисунок 5" descr="Гурова33.jpe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3786188"/>
            <a:ext cx="3240088" cy="215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09" name="Рисунок 6" descr="Ел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" y="1071563"/>
            <a:ext cx="3240088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10" name="TextBox 7"/>
          <p:cNvSpPr txBox="1">
            <a:spLocks noChangeArrowheads="1"/>
          </p:cNvSpPr>
          <p:nvPr/>
        </p:nvSpPr>
        <p:spPr bwMode="auto">
          <a:xfrm>
            <a:off x="1143000" y="3214688"/>
            <a:ext cx="2546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/>
              <a:t>Ел Самышкин</a:t>
            </a:r>
          </a:p>
        </p:txBody>
      </p:sp>
      <p:sp>
        <p:nvSpPr>
          <p:cNvPr id="175111" name="TextBox 9"/>
          <p:cNvSpPr txBox="1">
            <a:spLocks noChangeArrowheads="1"/>
          </p:cNvSpPr>
          <p:nvPr/>
        </p:nvSpPr>
        <p:spPr bwMode="auto">
          <a:xfrm>
            <a:off x="1214438" y="6000750"/>
            <a:ext cx="2181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/>
              <a:t>Гурова Мария</a:t>
            </a:r>
          </a:p>
        </p:txBody>
      </p:sp>
      <p:sp>
        <p:nvSpPr>
          <p:cNvPr id="175112" name="TextBox 10"/>
          <p:cNvSpPr txBox="1">
            <a:spLocks noChangeArrowheads="1"/>
          </p:cNvSpPr>
          <p:nvPr/>
        </p:nvSpPr>
        <p:spPr bwMode="auto">
          <a:xfrm>
            <a:off x="5286375" y="5929313"/>
            <a:ext cx="27606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/>
              <a:t>Третьякова Дарья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sz="4000" b="1" smtClean="0">
                <a:solidFill>
                  <a:srgbClr val="FF0000"/>
                </a:solidFill>
              </a:rPr>
              <a:t>Лучший менеджер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259002" y="500042"/>
            <a:ext cx="372916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победитель</a:t>
            </a:r>
          </a:p>
        </p:txBody>
      </p:sp>
      <p:pic>
        <p:nvPicPr>
          <p:cNvPr id="177155" name="Рисунок 6" descr="Третьякова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1714500"/>
            <a:ext cx="6472237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56" name="TextBox 4"/>
          <p:cNvSpPr txBox="1">
            <a:spLocks noChangeArrowheads="1"/>
          </p:cNvSpPr>
          <p:nvPr/>
        </p:nvSpPr>
        <p:spPr bwMode="auto">
          <a:xfrm>
            <a:off x="3214688" y="6000750"/>
            <a:ext cx="36115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/>
              <a:t>Третьякова Дарья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Самый успешный</a:t>
            </a:r>
          </a:p>
        </p:txBody>
      </p:sp>
      <p:pic>
        <p:nvPicPr>
          <p:cNvPr id="17920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500188"/>
            <a:ext cx="6667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Самый</a:t>
            </a:r>
            <a:r>
              <a:rPr lang="ru-RU" sz="4800" b="1" smtClean="0">
                <a:solidFill>
                  <a:srgbClr val="FF0000"/>
                </a:solidFill>
              </a:rPr>
              <a:t> успешный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286383" y="500042"/>
            <a:ext cx="367440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номинанты</a:t>
            </a:r>
          </a:p>
        </p:txBody>
      </p:sp>
      <p:pic>
        <p:nvPicPr>
          <p:cNvPr id="181251" name="Рисунок 3" descr="Савич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5" y="1214438"/>
            <a:ext cx="3536950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2" name="Рисунок 4" descr="Немтырёв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63" y="1214438"/>
            <a:ext cx="354647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3" name="Рисунок 6" descr="Третьякова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63" y="3973513"/>
            <a:ext cx="3571875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4" name="Рисунок 7" descr="шкарпет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5" y="3902075"/>
            <a:ext cx="3570288" cy="238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5" name="TextBox 9"/>
          <p:cNvSpPr txBox="1">
            <a:spLocks noChangeArrowheads="1"/>
          </p:cNvSpPr>
          <p:nvPr/>
        </p:nvSpPr>
        <p:spPr bwMode="auto">
          <a:xfrm>
            <a:off x="2000250" y="3571875"/>
            <a:ext cx="17764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Немтырев Леша</a:t>
            </a:r>
          </a:p>
        </p:txBody>
      </p:sp>
      <p:sp>
        <p:nvSpPr>
          <p:cNvPr id="181256" name="TextBox 10"/>
          <p:cNvSpPr txBox="1">
            <a:spLocks noChangeArrowheads="1"/>
          </p:cNvSpPr>
          <p:nvPr/>
        </p:nvSpPr>
        <p:spPr bwMode="auto">
          <a:xfrm>
            <a:off x="6286500" y="3571875"/>
            <a:ext cx="1479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Мария Савич</a:t>
            </a:r>
          </a:p>
        </p:txBody>
      </p:sp>
      <p:sp>
        <p:nvSpPr>
          <p:cNvPr id="181257" name="TextBox 11"/>
          <p:cNvSpPr txBox="1">
            <a:spLocks noChangeArrowheads="1"/>
          </p:cNvSpPr>
          <p:nvPr/>
        </p:nvSpPr>
        <p:spPr bwMode="auto">
          <a:xfrm>
            <a:off x="2071688" y="6357938"/>
            <a:ext cx="1863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Третьякова Даша</a:t>
            </a:r>
          </a:p>
        </p:txBody>
      </p:sp>
      <p:sp>
        <p:nvSpPr>
          <p:cNvPr id="181258" name="TextBox 12"/>
          <p:cNvSpPr txBox="1">
            <a:spLocks noChangeArrowheads="1"/>
          </p:cNvSpPr>
          <p:nvPr/>
        </p:nvSpPr>
        <p:spPr bwMode="auto">
          <a:xfrm>
            <a:off x="6072188" y="6357938"/>
            <a:ext cx="1627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alibri" pitchFamily="34" charset="0"/>
              </a:rPr>
              <a:t>Шкарпет Женя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Самый успешный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259002" y="500042"/>
            <a:ext cx="372916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победитель</a:t>
            </a:r>
          </a:p>
        </p:txBody>
      </p:sp>
      <p:sp>
        <p:nvSpPr>
          <p:cNvPr id="183299" name="Прямоугольник 4"/>
          <p:cNvSpPr>
            <a:spLocks noChangeArrowheads="1"/>
          </p:cNvSpPr>
          <p:nvPr/>
        </p:nvSpPr>
        <p:spPr bwMode="auto">
          <a:xfrm>
            <a:off x="3286125" y="5929313"/>
            <a:ext cx="3867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solidFill>
                  <a:srgbClr val="000000"/>
                </a:solidFill>
                <a:latin typeface="Calibri" pitchFamily="34" charset="0"/>
              </a:rPr>
              <a:t>Немтырев Леша</a:t>
            </a:r>
          </a:p>
        </p:txBody>
      </p:sp>
      <p:pic>
        <p:nvPicPr>
          <p:cNvPr id="183300" name="Рисунок 5" descr="Немтырев33.jpe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0" y="1571625"/>
            <a:ext cx="5857875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642938" y="285750"/>
            <a:ext cx="7772400" cy="64293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Лицо школы</a:t>
            </a:r>
          </a:p>
        </p:txBody>
      </p:sp>
      <p:pic>
        <p:nvPicPr>
          <p:cNvPr id="185346" name="Рисунок 2" descr="лицо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6100" y="1295400"/>
            <a:ext cx="2971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Мисс Шарм</a:t>
            </a:r>
          </a:p>
        </p:txBody>
      </p:sp>
      <p:pic>
        <p:nvPicPr>
          <p:cNvPr id="74754" name="Рисунок 4" descr="шарм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0" y="1000125"/>
            <a:ext cx="6985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59002" y="500042"/>
            <a:ext cx="367440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номинанты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42938" y="285750"/>
            <a:ext cx="7772400" cy="64293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Лицо школы</a:t>
            </a:r>
          </a:p>
        </p:txBody>
      </p:sp>
      <p:pic>
        <p:nvPicPr>
          <p:cNvPr id="187395" name="Рисунок 4" descr="Гурова35.jpe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3" y="1428750"/>
            <a:ext cx="280035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6" name="Рисунок 5" descr="Мазуркевич3.jpe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63" y="2286000"/>
            <a:ext cx="3071812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7397" name="TextBox 7"/>
          <p:cNvSpPr txBox="1">
            <a:spLocks noChangeArrowheads="1"/>
          </p:cNvSpPr>
          <p:nvPr/>
        </p:nvSpPr>
        <p:spPr bwMode="auto">
          <a:xfrm>
            <a:off x="857250" y="3286125"/>
            <a:ext cx="2181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/>
              <a:t>Гурова Мария</a:t>
            </a:r>
          </a:p>
        </p:txBody>
      </p:sp>
      <p:sp>
        <p:nvSpPr>
          <p:cNvPr id="187398" name="TextBox 9"/>
          <p:cNvSpPr txBox="1">
            <a:spLocks noChangeArrowheads="1"/>
          </p:cNvSpPr>
          <p:nvPr/>
        </p:nvSpPr>
        <p:spPr bwMode="auto">
          <a:xfrm>
            <a:off x="3357563" y="4357688"/>
            <a:ext cx="2349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/>
              <a:t>Мазуркевич Ия</a:t>
            </a:r>
          </a:p>
        </p:txBody>
      </p:sp>
      <p:sp>
        <p:nvSpPr>
          <p:cNvPr id="187399" name="TextBox 11"/>
          <p:cNvSpPr txBox="1">
            <a:spLocks noChangeArrowheads="1"/>
          </p:cNvSpPr>
          <p:nvPr/>
        </p:nvSpPr>
        <p:spPr bwMode="auto">
          <a:xfrm>
            <a:off x="5857875" y="6072188"/>
            <a:ext cx="27003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/>
              <a:t>Трубицина Алена</a:t>
            </a:r>
          </a:p>
        </p:txBody>
      </p:sp>
      <p:pic>
        <p:nvPicPr>
          <p:cNvPr id="187400" name="Рисунок 10" descr="Трубицина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63" y="3857625"/>
            <a:ext cx="3057525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31626" y="500042"/>
            <a:ext cx="372916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победитель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55000" endA="300" endPos="45500" dir="5400000" sy="-100000" algn="bl" rotWithShape="0"/>
              </a:effectLst>
              <a:latin typeface="+mn-lt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42938" y="285750"/>
            <a:ext cx="7772400" cy="64293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Лицо школы</a:t>
            </a:r>
          </a:p>
        </p:txBody>
      </p:sp>
      <p:pic>
        <p:nvPicPr>
          <p:cNvPr id="187395" name="Рисунок 4" descr="Гурова35.jpe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1646469"/>
            <a:ext cx="6000765" cy="3997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7397" name="TextBox 7"/>
          <p:cNvSpPr txBox="1">
            <a:spLocks noChangeArrowheads="1"/>
          </p:cNvSpPr>
          <p:nvPr/>
        </p:nvSpPr>
        <p:spPr bwMode="auto">
          <a:xfrm>
            <a:off x="3714744" y="5895995"/>
            <a:ext cx="2181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dirty="0"/>
              <a:t>Гурова Мария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642938" y="285750"/>
            <a:ext cx="7772400" cy="64293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Лицо школы</a:t>
            </a:r>
          </a:p>
        </p:txBody>
      </p:sp>
      <p:pic>
        <p:nvPicPr>
          <p:cNvPr id="189442" name="Рисунок 7" descr="маска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38" y="1428750"/>
            <a:ext cx="4262437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59002" y="500042"/>
            <a:ext cx="367440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номинанты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42938" y="285750"/>
            <a:ext cx="7772400" cy="64293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Лицо школы</a:t>
            </a:r>
          </a:p>
        </p:txBody>
      </p:sp>
      <p:pic>
        <p:nvPicPr>
          <p:cNvPr id="191491" name="Рисунок 6" descr="ВикторРэмович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25" y="2071688"/>
            <a:ext cx="2190750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1492" name="Рисунок 7" descr="Ходосевич3.jpe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1714500"/>
            <a:ext cx="27019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1493" name="Рисунок 9" descr="Воробьев37.jpe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2013" y="3914775"/>
            <a:ext cx="27019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494" name="TextBox 10"/>
          <p:cNvSpPr txBox="1">
            <a:spLocks noChangeArrowheads="1"/>
          </p:cNvSpPr>
          <p:nvPr/>
        </p:nvSpPr>
        <p:spPr bwMode="auto">
          <a:xfrm>
            <a:off x="357188" y="3500438"/>
            <a:ext cx="279621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200" dirty="0"/>
              <a:t>Василий </a:t>
            </a:r>
            <a:r>
              <a:rPr lang="ru-RU" sz="2200" dirty="0" err="1" smtClean="0"/>
              <a:t>Ходосевич</a:t>
            </a:r>
            <a:endParaRPr lang="ru-RU" sz="2200" dirty="0"/>
          </a:p>
        </p:txBody>
      </p:sp>
      <p:sp>
        <p:nvSpPr>
          <p:cNvPr id="191495" name="TextBox 11"/>
          <p:cNvSpPr txBox="1">
            <a:spLocks noChangeArrowheads="1"/>
          </p:cNvSpPr>
          <p:nvPr/>
        </p:nvSpPr>
        <p:spPr bwMode="auto">
          <a:xfrm>
            <a:off x="3286125" y="4945063"/>
            <a:ext cx="2306638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200"/>
              <a:t>Писарев</a:t>
            </a:r>
          </a:p>
          <a:p>
            <a:pPr algn="ctr"/>
            <a:r>
              <a:rPr lang="ru-RU" sz="2200"/>
              <a:t>Виктор Рэмович</a:t>
            </a:r>
          </a:p>
        </p:txBody>
      </p:sp>
      <p:sp>
        <p:nvSpPr>
          <p:cNvPr id="191496" name="TextBox 12"/>
          <p:cNvSpPr txBox="1">
            <a:spLocks noChangeArrowheads="1"/>
          </p:cNvSpPr>
          <p:nvPr/>
        </p:nvSpPr>
        <p:spPr bwMode="auto">
          <a:xfrm>
            <a:off x="6072188" y="5784850"/>
            <a:ext cx="2998787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/>
              <a:t>Воробьев Артем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59002" y="500042"/>
            <a:ext cx="372916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победитель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42938" y="285750"/>
            <a:ext cx="7772400" cy="642938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Лицо школы</a:t>
            </a:r>
          </a:p>
        </p:txBody>
      </p:sp>
      <p:pic>
        <p:nvPicPr>
          <p:cNvPr id="193539" name="Рисунок 4" descr="Ходосевич4.jpe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63" y="1643063"/>
            <a:ext cx="5715000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3540" name="TextBox 5"/>
          <p:cNvSpPr txBox="1">
            <a:spLocks noChangeArrowheads="1"/>
          </p:cNvSpPr>
          <p:nvPr/>
        </p:nvSpPr>
        <p:spPr bwMode="auto">
          <a:xfrm>
            <a:off x="2257425" y="5500688"/>
            <a:ext cx="44573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dirty="0"/>
              <a:t>Василий </a:t>
            </a:r>
            <a:r>
              <a:rPr lang="ru-RU" sz="3600" dirty="0" err="1" smtClean="0"/>
              <a:t>Ходосевич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Гордость школы</a:t>
            </a:r>
          </a:p>
        </p:txBody>
      </p:sp>
      <p:pic>
        <p:nvPicPr>
          <p:cNvPr id="195586" name="Рисунок 4" descr="гордость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2725" y="1108075"/>
            <a:ext cx="4248150" cy="405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Гордость</a:t>
            </a:r>
            <a:r>
              <a:rPr lang="ru-RU" sz="4000" b="1" smtClean="0">
                <a:solidFill>
                  <a:srgbClr val="FF0000"/>
                </a:solidFill>
              </a:rPr>
              <a:t> школы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59002" y="500042"/>
            <a:ext cx="367440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номинанты</a:t>
            </a:r>
          </a:p>
        </p:txBody>
      </p:sp>
      <p:pic>
        <p:nvPicPr>
          <p:cNvPr id="197635" name="Рисунок 6" descr="Мазуркевич1.jpe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1143000"/>
            <a:ext cx="3119438" cy="207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636" name="Рисунок 7" descr="Воробьев33.jpe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3" y="2071688"/>
            <a:ext cx="2905125" cy="193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637" name="Рисунок 8" descr="Немтырев34.jpe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50" y="4071938"/>
            <a:ext cx="3143250" cy="209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638" name="TextBox 9"/>
          <p:cNvSpPr txBox="1">
            <a:spLocks noChangeArrowheads="1"/>
          </p:cNvSpPr>
          <p:nvPr/>
        </p:nvSpPr>
        <p:spPr bwMode="auto">
          <a:xfrm>
            <a:off x="1071563" y="3214688"/>
            <a:ext cx="2349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/>
              <a:t>Ия Мазуркевич</a:t>
            </a:r>
          </a:p>
        </p:txBody>
      </p:sp>
      <p:sp>
        <p:nvSpPr>
          <p:cNvPr id="197639" name="TextBox 10"/>
          <p:cNvSpPr txBox="1">
            <a:spLocks noChangeArrowheads="1"/>
          </p:cNvSpPr>
          <p:nvPr/>
        </p:nvSpPr>
        <p:spPr bwMode="auto">
          <a:xfrm>
            <a:off x="5500688" y="4000500"/>
            <a:ext cx="25511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/>
              <a:t>Воробьев Артем</a:t>
            </a:r>
          </a:p>
        </p:txBody>
      </p:sp>
      <p:sp>
        <p:nvSpPr>
          <p:cNvPr id="197640" name="TextBox 11"/>
          <p:cNvSpPr txBox="1">
            <a:spLocks noChangeArrowheads="1"/>
          </p:cNvSpPr>
          <p:nvPr/>
        </p:nvSpPr>
        <p:spPr bwMode="auto">
          <a:xfrm>
            <a:off x="1857375" y="6143625"/>
            <a:ext cx="29352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/>
              <a:t>Немтырев Алексей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Заголовок 1"/>
          <p:cNvSpPr>
            <a:spLocks noGrp="1"/>
          </p:cNvSpPr>
          <p:nvPr>
            <p:ph type="ctrTitle"/>
          </p:nvPr>
        </p:nvSpPr>
        <p:spPr>
          <a:xfrm>
            <a:off x="642938" y="285750"/>
            <a:ext cx="7772400" cy="642938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</a:rPr>
              <a:t>Гордость школы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59002" y="500042"/>
            <a:ext cx="372916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+mn-lt"/>
              </a:rPr>
              <a:t>победитель</a:t>
            </a:r>
          </a:p>
        </p:txBody>
      </p:sp>
      <p:pic>
        <p:nvPicPr>
          <p:cNvPr id="199683" name="Рисунок 5" descr="Мазуркевич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8600" y="1357313"/>
            <a:ext cx="648811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4" name="TextBox 6"/>
          <p:cNvSpPr txBox="1">
            <a:spLocks noChangeArrowheads="1"/>
          </p:cNvSpPr>
          <p:nvPr/>
        </p:nvSpPr>
        <p:spPr bwMode="auto">
          <a:xfrm>
            <a:off x="3143250" y="6072188"/>
            <a:ext cx="31908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>
                <a:latin typeface="Calibri" pitchFamily="34" charset="0"/>
              </a:rPr>
              <a:t>Ия Мазуркевич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3175</TotalTime>
  <Words>701</Words>
  <Application>Microsoft Office PowerPoint</Application>
  <PresentationFormat>Экран (4:3)</PresentationFormat>
  <Paragraphs>406</Paragraphs>
  <Slides>97</Slides>
  <Notes>87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97</vt:i4>
      </vt:variant>
    </vt:vector>
  </HeadingPairs>
  <TitlesOfParts>
    <vt:vector size="98" baseType="lpstr">
      <vt:lpstr>Тема Office</vt:lpstr>
      <vt:lpstr>Слайд 1</vt:lpstr>
      <vt:lpstr>Самый громкий</vt:lpstr>
      <vt:lpstr>Самый громкий</vt:lpstr>
      <vt:lpstr>Самый громкий</vt:lpstr>
      <vt:lpstr>Самый громкий</vt:lpstr>
      <vt:lpstr>Самые длинные ноги</vt:lpstr>
      <vt:lpstr>Самые длинные ноги</vt:lpstr>
      <vt:lpstr>Самые длинные ноги</vt:lpstr>
      <vt:lpstr>Мисс Шарм</vt:lpstr>
      <vt:lpstr>Мисс Шарм</vt:lpstr>
      <vt:lpstr>Мисс Шарм</vt:lpstr>
      <vt:lpstr>Sex-символ года</vt:lpstr>
      <vt:lpstr>Sex-символ года</vt:lpstr>
      <vt:lpstr>Sex-символ года</vt:lpstr>
      <vt:lpstr>Мисс «Обаяние»</vt:lpstr>
      <vt:lpstr>Мисс «Обаяние»</vt:lpstr>
      <vt:lpstr>Мисс «обаяние»</vt:lpstr>
      <vt:lpstr>Слайд 18</vt:lpstr>
      <vt:lpstr>Слайд 19</vt:lpstr>
      <vt:lpstr>Слайд 20</vt:lpstr>
      <vt:lpstr>Самая романтическая пара</vt:lpstr>
      <vt:lpstr>Самая романтическая пара</vt:lpstr>
      <vt:lpstr>Самая романтическая пара</vt:lpstr>
      <vt:lpstr>Романтическая пара</vt:lpstr>
      <vt:lpstr>Самый оплакиваемый из ушедших</vt:lpstr>
      <vt:lpstr>Самый оплакиваемый из ушедших</vt:lpstr>
      <vt:lpstr>Самый оплакиваемый из ушедших</vt:lpstr>
      <vt:lpstr>Приобретение года</vt:lpstr>
      <vt:lpstr>Приобретение года</vt:lpstr>
      <vt:lpstr>Приобретение года</vt:lpstr>
      <vt:lpstr>Приобретение года</vt:lpstr>
      <vt:lpstr>Самые преданные предки</vt:lpstr>
      <vt:lpstr>Самые преданные предки</vt:lpstr>
      <vt:lpstr>Самые преданные предки</vt:lpstr>
      <vt:lpstr>Слайд 35</vt:lpstr>
      <vt:lpstr>Слайд 36</vt:lpstr>
      <vt:lpstr>Слайд 37</vt:lpstr>
      <vt:lpstr>Педагогическая надежда</vt:lpstr>
      <vt:lpstr>Педагогическая надежда</vt:lpstr>
      <vt:lpstr>Педагогическая надежда</vt:lpstr>
      <vt:lpstr>Педагогическая надежда</vt:lpstr>
      <vt:lpstr>Педагогическая надежда</vt:lpstr>
      <vt:lpstr>Педагогическая надежда</vt:lpstr>
      <vt:lpstr>Педагогическая симпатия</vt:lpstr>
      <vt:lpstr>Педагогическая симпатия</vt:lpstr>
      <vt:lpstr>Педагогическая симпатия</vt:lpstr>
      <vt:lpstr>Педагогическая симпатия</vt:lpstr>
      <vt:lpstr>Педагогическая симпатия</vt:lpstr>
      <vt:lpstr>Педагогическая симпатия</vt:lpstr>
      <vt:lpstr>Грызун науки</vt:lpstr>
      <vt:lpstr>Грызун науки</vt:lpstr>
      <vt:lpstr>Грызун науки</vt:lpstr>
      <vt:lpstr>Слайд 53</vt:lpstr>
      <vt:lpstr>Слайд 54</vt:lpstr>
      <vt:lpstr>Слайд 55</vt:lpstr>
      <vt:lpstr>Слайд 56</vt:lpstr>
      <vt:lpstr>За волю к победе</vt:lpstr>
      <vt:lpstr>За волю к победе</vt:lpstr>
      <vt:lpstr>За волю к победе</vt:lpstr>
      <vt:lpstr>За лучшую смену имиджа</vt:lpstr>
      <vt:lpstr>За лучшую смену имиджа</vt:lpstr>
      <vt:lpstr>Слайд 62</vt:lpstr>
      <vt:lpstr>Слайд 63</vt:lpstr>
      <vt:lpstr>Прорыв года</vt:lpstr>
      <vt:lpstr>Прорыв года</vt:lpstr>
      <vt:lpstr>Прорыв года</vt:lpstr>
      <vt:lpstr>Слайд 67</vt:lpstr>
      <vt:lpstr>Слайд 68</vt:lpstr>
      <vt:lpstr>Слайд 69</vt:lpstr>
      <vt:lpstr>Личностный рост</vt:lpstr>
      <vt:lpstr>Личностный рост</vt:lpstr>
      <vt:lpstr>Личностный рост</vt:lpstr>
      <vt:lpstr>Личностный рост</vt:lpstr>
      <vt:lpstr>Надежда российского бизнеса</vt:lpstr>
      <vt:lpstr>Надежда российского бизнеса</vt:lpstr>
      <vt:lpstr>Надежда российского бизнеса</vt:lpstr>
      <vt:lpstr>Самый успешный в Начальной школе</vt:lpstr>
      <vt:lpstr>Самый успешный в Начальной школе</vt:lpstr>
      <vt:lpstr>Самый успешный в Начальной школе</vt:lpstr>
      <vt:lpstr>Самый успешный в 78 регионе</vt:lpstr>
      <vt:lpstr>Самый успешный в 78 регионе</vt:lpstr>
      <vt:lpstr>Самый успешный в 78 регионе</vt:lpstr>
      <vt:lpstr>Лучший менеджер</vt:lpstr>
      <vt:lpstr>Лучший менеджер</vt:lpstr>
      <vt:lpstr>Лучший менеджер</vt:lpstr>
      <vt:lpstr>Самый успешный</vt:lpstr>
      <vt:lpstr>Самый успешный</vt:lpstr>
      <vt:lpstr>Самый успешный</vt:lpstr>
      <vt:lpstr>Слайд 89</vt:lpstr>
      <vt:lpstr>Слайд 90</vt:lpstr>
      <vt:lpstr>Слайд 91</vt:lpstr>
      <vt:lpstr>Слайд 92</vt:lpstr>
      <vt:lpstr>Слайд 93</vt:lpstr>
      <vt:lpstr>Слайд 94</vt:lpstr>
      <vt:lpstr>Гордость школы</vt:lpstr>
      <vt:lpstr>Гордость школы</vt:lpstr>
      <vt:lpstr>Гордость школы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Alexandra</dc:creator>
  <cp:lastModifiedBy>abutuzova</cp:lastModifiedBy>
  <cp:revision>276</cp:revision>
  <dcterms:created xsi:type="dcterms:W3CDTF">2012-04-22T11:03:10Z</dcterms:created>
  <dcterms:modified xsi:type="dcterms:W3CDTF">2014-04-22T18:20:27Z</dcterms:modified>
</cp:coreProperties>
</file>