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6" r:id="rId3"/>
    <p:sldId id="370" r:id="rId4"/>
    <p:sldId id="269" r:id="rId5"/>
    <p:sldId id="272" r:id="rId6"/>
    <p:sldId id="271" r:id="rId7"/>
    <p:sldId id="273" r:id="rId8"/>
    <p:sldId id="268" r:id="rId9"/>
    <p:sldId id="402" r:id="rId10"/>
    <p:sldId id="274" r:id="rId11"/>
    <p:sldId id="279" r:id="rId12"/>
    <p:sldId id="372" r:id="rId13"/>
    <p:sldId id="276" r:id="rId14"/>
    <p:sldId id="270" r:id="rId15"/>
    <p:sldId id="371" r:id="rId16"/>
    <p:sldId id="280" r:id="rId17"/>
    <p:sldId id="286" r:id="rId18"/>
    <p:sldId id="374" r:id="rId19"/>
    <p:sldId id="284" r:id="rId20"/>
    <p:sldId id="283" r:id="rId21"/>
    <p:sldId id="373" r:id="rId22"/>
    <p:sldId id="287" r:id="rId23"/>
    <p:sldId id="292" r:id="rId24"/>
    <p:sldId id="376" r:id="rId25"/>
    <p:sldId id="290" r:id="rId26"/>
    <p:sldId id="310" r:id="rId27"/>
    <p:sldId id="383" r:id="rId28"/>
    <p:sldId id="403" r:id="rId29"/>
    <p:sldId id="289" r:id="rId30"/>
    <p:sldId id="375" r:id="rId31"/>
    <p:sldId id="293" r:id="rId32"/>
    <p:sldId id="295" r:id="rId33"/>
    <p:sldId id="377" r:id="rId34"/>
    <p:sldId id="296" r:id="rId35"/>
    <p:sldId id="298" r:id="rId36"/>
    <p:sldId id="378" r:id="rId37"/>
    <p:sldId id="300" r:id="rId38"/>
    <p:sldId id="405" r:id="rId39"/>
    <p:sldId id="404" r:id="rId40"/>
    <p:sldId id="379" r:id="rId41"/>
    <p:sldId id="406" r:id="rId42"/>
    <p:sldId id="304" r:id="rId43"/>
    <p:sldId id="381" r:id="rId44"/>
    <p:sldId id="302" r:id="rId45"/>
    <p:sldId id="301" r:id="rId46"/>
    <p:sldId id="380" r:id="rId47"/>
    <p:sldId id="305" r:id="rId48"/>
    <p:sldId id="316" r:id="rId49"/>
    <p:sldId id="385" r:id="rId50"/>
    <p:sldId id="308" r:id="rId51"/>
    <p:sldId id="344" r:id="rId52"/>
    <p:sldId id="393" r:id="rId53"/>
    <p:sldId id="407" r:id="rId54"/>
    <p:sldId id="340" r:id="rId55"/>
    <p:sldId id="394" r:id="rId56"/>
    <p:sldId id="431" r:id="rId57"/>
    <p:sldId id="364" r:id="rId58"/>
    <p:sldId id="400" r:id="rId59"/>
    <p:sldId id="408" r:id="rId60"/>
    <p:sldId id="313" r:id="rId61"/>
    <p:sldId id="384" r:id="rId62"/>
    <p:sldId id="418" r:id="rId63"/>
    <p:sldId id="337" r:id="rId64"/>
    <p:sldId id="392" r:id="rId65"/>
    <p:sldId id="411" r:id="rId66"/>
    <p:sldId id="307" r:id="rId67"/>
    <p:sldId id="382" r:id="rId68"/>
    <p:sldId id="435" r:id="rId69"/>
    <p:sldId id="414" r:id="rId70"/>
    <p:sldId id="319" r:id="rId71"/>
    <p:sldId id="386" r:id="rId72"/>
    <p:sldId id="410" r:id="rId73"/>
    <p:sldId id="320" r:id="rId74"/>
    <p:sldId id="388" r:id="rId75"/>
    <p:sldId id="409" r:id="rId76"/>
    <p:sldId id="327" r:id="rId77"/>
    <p:sldId id="389" r:id="rId78"/>
    <p:sldId id="412" r:id="rId79"/>
    <p:sldId id="322" r:id="rId80"/>
    <p:sldId id="387" r:id="rId81"/>
    <p:sldId id="413" r:id="rId82"/>
    <p:sldId id="331" r:id="rId83"/>
    <p:sldId id="391" r:id="rId84"/>
    <p:sldId id="436" r:id="rId85"/>
    <p:sldId id="419" r:id="rId86"/>
    <p:sldId id="345" r:id="rId87"/>
    <p:sldId id="396" r:id="rId88"/>
    <p:sldId id="415" r:id="rId89"/>
    <p:sldId id="346" r:id="rId90"/>
    <p:sldId id="395" r:id="rId91"/>
    <p:sldId id="416" r:id="rId92"/>
    <p:sldId id="421" r:id="rId93"/>
    <p:sldId id="420" r:id="rId94"/>
    <p:sldId id="437" r:id="rId95"/>
    <p:sldId id="425" r:id="rId96"/>
    <p:sldId id="426" r:id="rId97"/>
    <p:sldId id="427" r:id="rId98"/>
    <p:sldId id="351" r:id="rId99"/>
    <p:sldId id="397" r:id="rId100"/>
    <p:sldId id="417" r:id="rId101"/>
    <p:sldId id="355" r:id="rId102"/>
    <p:sldId id="398" r:id="rId103"/>
    <p:sldId id="423" r:id="rId104"/>
    <p:sldId id="356" r:id="rId105"/>
    <p:sldId id="428" r:id="rId106"/>
    <p:sldId id="424" r:id="rId107"/>
    <p:sldId id="362" r:id="rId108"/>
    <p:sldId id="399" r:id="rId109"/>
    <p:sldId id="429" r:id="rId110"/>
    <p:sldId id="329" r:id="rId111"/>
    <p:sldId id="390" r:id="rId112"/>
    <p:sldId id="432" r:id="rId113"/>
    <p:sldId id="401" r:id="rId114"/>
    <p:sldId id="367" r:id="rId115"/>
    <p:sldId id="433" r:id="rId116"/>
    <p:sldId id="434" r:id="rId1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 autoAdjust="0"/>
    <p:restoredTop sz="94425" autoAdjust="0"/>
  </p:normalViewPr>
  <p:slideViewPr>
    <p:cSldViewPr>
      <p:cViewPr varScale="1">
        <p:scale>
          <a:sx n="110" d="100"/>
          <a:sy n="110" d="100"/>
        </p:scale>
        <p:origin x="-162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23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46E8-847A-4747-BCCA-F553AA442507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6CAE-BEE8-429C-B086-7614E799C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46E8-847A-4747-BCCA-F553AA442507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6CAE-BEE8-429C-B086-7614E799C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46E8-847A-4747-BCCA-F553AA442507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6CAE-BEE8-429C-B086-7614E799C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46E8-847A-4747-BCCA-F553AA442507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6CAE-BEE8-429C-B086-7614E799C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46E8-847A-4747-BCCA-F553AA442507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6CAE-BEE8-429C-B086-7614E799C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46E8-847A-4747-BCCA-F553AA442507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6CAE-BEE8-429C-B086-7614E799C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46E8-847A-4747-BCCA-F553AA442507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6CAE-BEE8-429C-B086-7614E799C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46E8-847A-4747-BCCA-F553AA442507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6CAE-BEE8-429C-B086-7614E799C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46E8-847A-4747-BCCA-F553AA442507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6CAE-BEE8-429C-B086-7614E799C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46E8-847A-4747-BCCA-F553AA442507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6CAE-BEE8-429C-B086-7614E799C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46E8-847A-4747-BCCA-F553AA442507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6CAE-BEE8-429C-B086-7614E799C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546E8-847A-4747-BCCA-F553AA442507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B6CAE-BEE8-429C-B086-7614E799C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7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9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6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6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99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8.jpe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9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1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8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дипло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060848"/>
            <a:ext cx="1270000" cy="1790700"/>
          </a:xfrm>
          <a:prstGeom prst="rect">
            <a:avLst/>
          </a:prstGeom>
        </p:spPr>
      </p:pic>
      <p:pic>
        <p:nvPicPr>
          <p:cNvPr id="5" name="Рисунок 4" descr="дипло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3140968"/>
            <a:ext cx="1270000" cy="1790700"/>
          </a:xfrm>
          <a:prstGeom prst="rect">
            <a:avLst/>
          </a:prstGeom>
        </p:spPr>
      </p:pic>
      <p:pic>
        <p:nvPicPr>
          <p:cNvPr id="4" name="Рисунок 3" descr="дипло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4221088"/>
            <a:ext cx="1270000" cy="1790700"/>
          </a:xfrm>
          <a:prstGeom prst="rect">
            <a:avLst/>
          </a:prstGeom>
        </p:spPr>
      </p:pic>
      <p:pic>
        <p:nvPicPr>
          <p:cNvPr id="9" name="Рисунок 8" descr="дипло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8304" y="2060848"/>
            <a:ext cx="1270000" cy="1790700"/>
          </a:xfrm>
          <a:prstGeom prst="rect">
            <a:avLst/>
          </a:prstGeom>
        </p:spPr>
      </p:pic>
      <p:pic>
        <p:nvPicPr>
          <p:cNvPr id="8" name="Рисунок 7" descr="дипло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3140968"/>
            <a:ext cx="1270000" cy="1790700"/>
          </a:xfrm>
          <a:prstGeom prst="rect">
            <a:avLst/>
          </a:prstGeom>
        </p:spPr>
      </p:pic>
      <p:pic>
        <p:nvPicPr>
          <p:cNvPr id="7" name="Рисунок 6" descr="дипло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4221088"/>
            <a:ext cx="1270000" cy="1790700"/>
          </a:xfrm>
          <a:prstGeom prst="rect">
            <a:avLst/>
          </a:prstGeom>
        </p:spPr>
      </p:pic>
      <p:pic>
        <p:nvPicPr>
          <p:cNvPr id="1026" name="Picture 2" descr="\\Vzmakh\Staff\!ПЦ\Груданова Анна\Картинки к презентации\ЧШ ВЗМАХ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573016"/>
            <a:ext cx="2592288" cy="2592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187624" y="1196752"/>
            <a:ext cx="676875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ТРАДИЦИОННЫЕ</a:t>
            </a:r>
          </a:p>
          <a:p>
            <a:pPr algn="ctr"/>
            <a:endParaRPr lang="ru-RU" sz="40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 НОМИНАЦИИ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03848" y="5589240"/>
            <a:ext cx="23042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2013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029200"/>
            <a:ext cx="2133600" cy="18288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15616" y="1556792"/>
            <a:ext cx="67687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ПОБЕДИТЕЛЬ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404664"/>
            <a:ext cx="8568952" cy="92333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САМЫЕ БЫСТРЫЕ НОГИ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8434" name="Picture 2" descr="\\Vzmakh\Staff\!ПЦ\Груданова Анна\Фото\Подзигу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2276872"/>
            <a:ext cx="3150372" cy="4201076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 rot="20183679">
            <a:off x="3890737" y="5578543"/>
            <a:ext cx="3591834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ПОДЗИГУН  АЛЕНА</a:t>
            </a:r>
            <a:endParaRPr lang="ru-RU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029200"/>
            <a:ext cx="2133600" cy="18288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332656"/>
            <a:ext cx="8568952" cy="92333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БИЗНЕСМЕН ГОДА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1428736"/>
            <a:ext cx="67687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ПОБЕДИТЕЛЬ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pic>
        <p:nvPicPr>
          <p:cNvPr id="6" name="Picture 3" descr="\\Vzmakh\Staff\!ПЦ\Груданова Анна\Фото\NEW ФОТО\Гришан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2204864"/>
            <a:ext cx="3403750" cy="4428976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 rot="811655">
            <a:off x="840197" y="5811025"/>
            <a:ext cx="4021248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ГРИШАНОВ АНДРЕЙ</a:t>
            </a:r>
            <a:endParaRPr lang="ru-RU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БУДУЩАЯ АКУЛА БИЗНЕСА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02" name="Picture 2" descr="http://www.xrest.ru/images/collection/00770/546/original_mirr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56792"/>
            <a:ext cx="4104456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04" name="Picture 4" descr="http://i1.i.ua/prikol/pic/3/2/579623_547728.jpg"/>
          <p:cNvPicPr>
            <a:picLocks noChangeAspect="1" noChangeArrowheads="1"/>
          </p:cNvPicPr>
          <p:nvPr/>
        </p:nvPicPr>
        <p:blipFill>
          <a:blip r:embed="rId4" cstate="print"/>
          <a:srcRect l="18900" b="14321"/>
          <a:stretch>
            <a:fillRect/>
          </a:stretch>
        </p:blipFill>
        <p:spPr bwMode="auto">
          <a:xfrm>
            <a:off x="4499992" y="1628800"/>
            <a:ext cx="4490864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БУДУЩАЯ АКУЛА БИЗНЕСА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368531">
            <a:off x="4604050" y="1353603"/>
            <a:ext cx="43224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номинанты</a:t>
            </a:r>
            <a:endParaRPr lang="ru-RU" sz="4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17409" name="Picture 1" descr="C:\Documents and Settings\gauche\Рабочий стол\Презентация\Картинки к презентации\Вопрос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700808"/>
            <a:ext cx="5370855" cy="48066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029200"/>
            <a:ext cx="2133600" cy="18288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332656"/>
            <a:ext cx="8568952" cy="92333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БУДУЩАЯ АКУЛА БИЗНЕСА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1357298"/>
            <a:ext cx="67687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ПОБЕДИТЕЛЬ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pic>
        <p:nvPicPr>
          <p:cNvPr id="16385" name="Picture 1" descr="\\Vzmakh\Staff\!ПЦ\Груданова Анна\Фото\NEW ФОТО\Мисковец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995102"/>
            <a:ext cx="3024336" cy="4749808"/>
          </a:xfrm>
          <a:prstGeom prst="rect">
            <a:avLst/>
          </a:prstGeom>
          <a:noFill/>
          <a:ln w="76200" cmpd="thickThin">
            <a:solidFill>
              <a:srgbClr val="FFC000"/>
            </a:solidFill>
          </a:ln>
        </p:spPr>
      </p:pic>
      <p:sp>
        <p:nvSpPr>
          <p:cNvPr id="6" name="TextBox 5"/>
          <p:cNvSpPr txBox="1"/>
          <p:nvPr/>
        </p:nvSpPr>
        <p:spPr>
          <a:xfrm rot="20183679">
            <a:off x="3659509" y="5505779"/>
            <a:ext cx="3955264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МИСКОВЕЦ НИКИТА</a:t>
            </a:r>
            <a:endParaRPr lang="ru-RU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САМЫЙ УСПЕШНЫЙ В НШ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1380" name="Picture 4" descr="http://s4.goodfon.ru/image/400176-5300x35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12776"/>
            <a:ext cx="8136904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САМЫЙ УСПЕШНЫЙ В НШ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368531">
            <a:off x="4604050" y="1353604"/>
            <a:ext cx="43224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номинанты</a:t>
            </a:r>
            <a:endParaRPr lang="ru-RU" sz="4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14337" name="Picture 1" descr="\\Vzmakh\Staff\!ПЦ\Груданова Анна\Фото\Карсек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169818"/>
            <a:ext cx="2808312" cy="4210699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338" name="Picture 2" descr="\\Vzmakh\Staff\!ПЦ\Груданова Анна\Фото\Хачатуро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564904"/>
            <a:ext cx="2520950" cy="381642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339" name="Picture 3" descr="\\Vzmakh\Staff\!ПЦ\Груданова Анна\Фото\NEW ФОТО\Полухин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2492896"/>
            <a:ext cx="2398713" cy="360045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6516216" y="5877272"/>
            <a:ext cx="216024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Хачатурова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Алиса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79912" y="5661248"/>
            <a:ext cx="2223864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Полухина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София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5805264"/>
            <a:ext cx="2592288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Карсекина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Анна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029200"/>
            <a:ext cx="2133600" cy="18288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332656"/>
            <a:ext cx="8568952" cy="92333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САМЫЙ УСПЕШНЫЙ В НШ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14414" y="1357298"/>
            <a:ext cx="67687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ПОБЕДИТЕЛЬ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pic>
        <p:nvPicPr>
          <p:cNvPr id="7" name="Picture 2" descr="\\Vzmakh\Staff\!ПЦ\Груданова Анна\Фото\Хачатуро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2060848"/>
            <a:ext cx="3168352" cy="4654764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 rot="20183679">
            <a:off x="3437962" y="5479356"/>
            <a:ext cx="4087231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ХАЧАТУРОВА АЛИСА</a:t>
            </a:r>
            <a:endParaRPr lang="ru-RU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56895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САМЫЙ УСПЕШНЫЙ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78 РЕГИОНЕ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5234" name="Picture 2" descr="\\Vzmakh\Staff\!ПЦ\Груданова Анна\Картинки к презентации\успех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132856"/>
            <a:ext cx="3744416" cy="472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5236" name="AutoShape 4" descr="data:image/jpeg;base64,/9j/4AAQSkZJRgABAQAAAQABAAD/2wCEAAkGBhESERQUEBAQFBESFRIVFxQUERQUFhYXFhQVFhYXFRIYHCYeFxkkHhgUIC8gJCcpLCwsFR49NTAtNSYrLCkBCQoKDQwOGA8OFCkcFBgqKSkqKSwpKSkpLDU1KTU1NSk1LDU1NTUtNCw1NSwyNjUpKikyKi8pNik2KTUpNTU1Kf/AABEIAIgAyAMBIgACEQEDEQH/xAAcAAACAQUBAAAAAAAAAAAAAAAABwIBBAUGCAP/xABIEAABAwIBBQoLBQcDBQAAAAABAAIDBBESBQYHIZITFDFBUVRhcYHSIjI2UlNyc5GhstMXYoKxtBUjJkKTo7MkovAlNYPB0f/EABkBAQEBAQEBAAAAAAAAAAAAAAABAgYEBf/EAC4RAQACAQIDBAkFAAAAAAAAAAABEQIDBQQSIRNRU+EVFlRhkZKTotEUQXGhwf/aAAwDAQACEQMRAD8A3DSLpNZk8CONrZKp7Q+znOEcTSbNLw3wnOdrs0azYm4AWp0+Xc7phjipWNjcAW44YYzY8HgvcXDtUMkUTanOycTDE2n/AHrGnWMUcUTYz+G9xyFO66BM79zx9BDs03eRv3PH0EOzTd5Oa6LoEzv3PH0EOzTd5G/c8fQQ7NN3k5rougTO/c8fQQ7NN3kb9zx9BDs03eTmurevyhHBG6WZ7WRxjE57jYAdKBQ79zx9BDs03eRv3PH0EOzTd5b59qWSeex7MncR9qWSefR7MncQaHv3PH0EOzTd5G/c8fQQ7NN3lvn2pZJ59HsydxH2pZJ59HsydxBoe/c8fQQ7NN3kb9zx9BDs03eW+falknnsezJ3FsOTspRTxtlgkbJG8Xa5puDxe/oQKLfuePoIdmm7yN+54+gh2abvJzXXhW18ULC+aRkcbeF73BrR2lAoN+54+gh2abvI37nj6CHZpu8txqtMOSmGwmkf0xwSOb77L3ydpWyXMQ0VO5kmw3Zj4htOFh2lBo+/c8fQQ7NN3kb9zx9BDs03eTkZIHAFpBBAIINwQeAg8YUroEzv3PH0EOzTd5G/c8fQQ7NN3k5rougTO/c8fQQ7NN3la12eOc9GDLW00e4NtiduLXMHrOheHNHSnhdRkYHAhwBaQQQRcEHUQRxhBrWYue8WUYcbBgkYQ2SIuD8JLbtc1/8ANG4A2PQeAgoS60S0wgy9lGnjuIYmTBjeQNqWYR2Y3DtQg9s0vKyu9k/5YU5LpNZpeVlb7J/ywpyXVRW6Lql0XQVui6pdF0FbrT9Lf/ap+uH/ACsW33VvlCgjnjfFMxr4pBhc13AR/wA/JByUb9Kpr6V0l9lmSeZt/qy99H2WZJ5m3+rL31Fc26+lFz0rpL7LMk8zb/Vl760fSzmZk+jpY308RjmfKGACR7g5oY5z7tcTwWGvlI5UCkxHlXQehN3/AEz/AM8/5tK59aLldJ6MMkmnyZA13jSh0xHJupxNGzhQZXOrOaKhpnTy67eCxgNjI8+KwfEk8QBPEucM587amul3Sokva+FguI4xyRs4uvhPGVuOnHLbn1jIAfAp4wbffl8Jx2QwdF3cq0HIuSZKmeOGIAvlcGNvwXPGTxAAEnqQWdieUouRyhdG5C0VZOp4wJIW1ElvCkmF7njwx+KwdHxPCsNnxojppIXyUMe5TsBcI23LJbay0MPiuPERx2uEC8zC0iz0Dw0lz6Unw4b3tyui813Hbgd1610RR1rJY2SRODo5GhzXDgLSLgrkY6jq6x/6T00G5aMlJLA433u9rm9DJg4gbbJfegZd0XVLouqit0XVLougTejfymyr6s/6mFCpo28pcqerP+phQoozS8q632UnyQpx3SbzTP8AFdb7KT5IU4bqondF1C6LoJ3RdQui6Cd0XULougndF1C6LoJ3SD00Ze3au3Fpuymbg6Mb7PkP+Nv4E7srZTZTwSzP8SFjnnpwi9h0k2HauU8pVj5ZHvkN3vc57jyucS53ZclBlsz8ib7rIYLXbI8B/sx4Un+0OHauoxYcFgEndBGQdc1U4eKBCzrdZ8h7BuY7XJwXQc86X4i3Ks97+EIXDqMTRq9xVtour2Q5Tp3SEBpc5lzwAyMcxpJ6yB2rfdN+a5kiZWRi5iG5y+oTdj/wuJB6HjkSSa6xUV2FdeVXWMiY6SRwayNpe5x4A1ouSkPkDTXWQRtjmbHUNaLB0hc2S3EDI2+LrIv0rFZ3aUKuububiyOG4JjjBAdbWMbiSXW5NQ1cCqNZq5cT3OAtiJNuS5Jt2Xt2JsaA4jiq3cWGmb24p3flb3hJ0ayuktF+bhpKBmMWlnO7PHJiaAxvYwN7SVFbhdF1C6LqondF1C6LoE/o18pcqerUfqYUI0aeU2VPVqP1ESFFRzT8q632T/khTguk9mof4qrfZP8AkhTfuqyldF1G6LqiV0XUbougldF1G6LoJXRdRui6Bc6b8vblSR07T4VQ/E72cVife4sHYeRIpvD8VtulfL++coy4TdkP7hnJaMnEdsvXhozyHvrKELXC7GO3V+r+WKzrHrdgHastH3mRkTelDBCRZ4bik9o/wn36ibfhWcuo3UJpwxrnO8VoLj1NFz8AtMlTpqz1t/oYTw4XTkbTIvycfwjlScVxlnKj55pJXnw5XOkd1uN7dQFh1ALctE+ZbK6dz5xeCANc5vnucTgYfu+C4nqA41lprWS81KypF6elnlb5zIzh7HmzT2FeOVMgVNMQKiCWIng3Rhbf1XcDj1ErquOMNAa0BrWgANAAAA4AANQHQvKvoIp43RTRtkjeLOY4XB/+Hp4QrSW5KBsn9ojz1NXAaeY3np2tseN8WprXH7zTZp62njSi0gZr7wrHxNJMZAfG46yY3XsCeMghzSePCp6NcrmDKVM6+p0jYndLZf3dveW+5RXTV0XVLql1plK6LqN1W6BQ6ND/ABLlT1aj9REqI0a+UuU/Vn/URIWWkc1PKqt9k/5IU3rpQZq+VNb7J/yQpu3WmUrouo3RdBK6LqN0XQSui6jdF0ErrEZ25c3pRzz3GJjDg6ZHeDGLcfhEHqBWVulNp1y/ZsNK08N5njquyIHtxu/C1AnZnkkkkk8p1k9JPKnboMyFgp5alw1yu3Jh+5HrcR1vP9sJKUkDnva1ou5xAaOVxIDR2kgLqrIGSm0tNDA3gija0nlda7ndri49qkLLI3VnlmIvp52t1ufDM0DpdG4D4lXV0XVRyHKdfYPyTo0CVjdxqYr+GHxSfhLMHwLDtDlS70g5tmjrZY8No3EyRHiMbyS0D1Tdv4VYZsZyzUM7ZoSMTbgg+K9p8ZjhyH4EA8Sy06pui60bI+mHJ0zAZXup321tka5zQfuyMBDh7upWecWmijiYRSYp5SNRLXMiB4i4mxd1Ado4VWWo6dq1rqyJjSC6OBod0F0j3gHssfxLSc0Yi6upQ0XO+Kb4TMcfgCrLKeUpJ5XyyuL5JHFznHjJ/IcQHEAFvuhbNsy1m+HD93Si9+WVwIYB0gFzj2coUU+SUXUboutIldF1G6LoFJo08pcp+rP+oiQjRp5S5T9Wf9REhRUM1T/FNb7J/wAkKbl0oc1vKis9k/5IU27qsyndF1C6Lqid0XULougndF1FCCV1zFnzl3fdbNMDdrnkM9mzwGW6wL/iXTV1pb9D+SySdynFzwNqJAB0AcQ6FJWJLPRBkPd8oMe4XZTgzHrHgxjaN/wnkXQd1hM3M0qWhDxSsc3dCC5znl7jhvhGI8QudXSVmUhJlK6LqKPeqMBnrmdFlCDA+zZWXMUlr4SeEOHGw6rjoB4QufM4c1qmjk3OojLTrwnhY8crH8DurhHGAuobrxnpY5mujexkjdWJjmB41i4u0iykwsS5NselAaTxFdH1OifJrzfejmdEckjR7rr1odF+TYjcUQeR6Uvk/wBrjY9oUpbJHM/MKpr3jc24YQfCmcPAbyhvnu+6O0hdC5ByHDRwMggBDGcZ1uc4+M5x43FX7KcgANYQBqADbADkAHAFXcneafcVUmxdF0bk7zT7iqOaRwghEVui6hdVuqFPoz8pcp+rP+oiVVTRn5SZS9Wf9REhZaeea5/iis9k/wCSFNq6Uea5/iis9k/5IU2rqwzKV0XUbouqiV0XUbougXGmKd4NGGSSMxvlBwPc29zCNeEi9rnhXtPotmYC6nypWCUeLjkdhJ4gS1wIHTr6irLTTLhNEdZs+Y2HDqMB1e5e1fpjBGCnoqgTyeDGJjGxuJxs02DiTr4tQPKo0y+jLOmargkZUG81O5rS/VdzXA2xW1YgWvBtw2CxmRat5ziqmGSQsDJLML3FosyK1mXsOE8XGszo7zTfQ07t2IM8zg+SxuG2FmtxcZ1uJPK4rX8hn+JKv1JPkhRDNulzoqq3vqMoh8kjgJI7Bz3OA/fVY1AnVqDeDkCYl0tNEh/1OUvax/5qxBbZPp5cu1E7pqiSOjgcGshjPDiLsNwdV7NuSQfGsLa1f1miQwtL8m1k8MwBIDnBrXHi8OMAjtDh0catqrNTKeTqmWbJeGWGUkmI4SQLlwaWOIvYudZzTexXvSaWnxSCPKVE+nJ/naHgDlO5PFy0crXORf4MaK+EYuGwv121rzyTK0VNRdzR4MHCQP5SpxyBwBaQQQCCDcEEXBB4wkRphd/1R/soP8YXv2/g/wBZrxo83Ld9aticuWLdHb7Z57NoI32zz2bQXHmM8qMZ5V0nqrHj/b5sdt7nYe+2eezaCN9s89m0Fx5jPKjGeVPVWPH+3zO29zsPfbPPZtBWtbKDbCQeHgIPIuRsZ5U59CR/0s3tG/k5eDcNhjg9Cdbteaq6VX+tRqc3SjJui6jdF1zjRVaM/KTKXqz/AKiJCpoz8pMperP+oiVVlt5ZseVFZ7J/yQpsXSjyFMI86agP1brG5rb6rkwxPAHWAU27rUMyrdF1S6LqordF1S6LoFrpj8eg9rJ80C2vPbNJmUKcsNhMzE6KQ/yuPC133HagR1HiCv8AKuQaapLDUQskMRLmYi7wSbXIsR5reHkWQupRbRNHeeEjy6hrbtrILtBcdcjW8IJ43tHH/M2x5VicpVYyfl8zz3bT1TD+8sSBiY1pPU1zRfoIW+1mbFJLM2eSnY6dmHDJd7XDD4utpF7dKuMqZIgqWbnURMkZe9nDgPKCNbT0hKW1nlDPOihiMjqqBzQCQGSse53Q1jSST/wrU9DlI8x1VS9uEVMrcPIcJkc4jlGKVwv91ZmHRdktrsW9i7odLI5uzdbRFE1rQ1jQ1rQAGtAAAHAABqAQa3m7pHoapjTuzIZCATFM9rCCR/K82a8dI9wWA0r5wUktKII5Ipqh0sZY2NzZC2x1m7b2JBwgcJxLZMpaPsnTuLn0rA48LoyYr9YYQPgvTIuY1DSvxwU7RIOB7nOe4eqXHwesa06nRfZuUT4aSnik8eOGJjuOxDQCL9HB2JV6TaZjspPxNB/dQfInJdaxl3MKCqnMz5Zmuc1jbMwWs0WHjNJWNTLWxxvQynHPvian4vpbXr8Po8RGfE482nU9Kv8Aomf2dH5g+KP2dH5g+Ka/2U03OKn+13EfZTTc4qf7XcXn7bdPaM/ny/LrPS2yeBH08So/Z0fmD4o/Z0fmD4pr/ZTTc4qf7XcR9lNNzip/tdxO23T2jP58vyeltk8CPp4lR+zo/MHxTV0TwNbTyYRa7x+RUvsppucVP9ruLP5uZtso2ubHJI8PIPh4NVr8GFo4b/Bbw1OOyyrW1sssO6cpmPg+bunH7Zr8Nlhw2lGOp068kR+/ezF0XVLouvS5IrNGXlJlL1Z/1ESFDRVKJM4coSMOKNzZ7OHAbzx2seMHC63UhYbhsekbRa+seyeleYqyEANeL4XhutmJw1se3idr/K2Mp2Z2MaGmno3kasbnRYndJs8C/YqISynrjzr5pQ7Uf1EYs7OaUO1H9RCEsoYs7OaUO1H9RGPOzmlDtR/UQhLKGLOzmlDtR/URizs5pQ7Uf1EISyhizs5pQ7Uf1EYs7OaUO1H9RCEsoYs7OaUO1H9RGLOzmlDtR/UQhLKGLOzmlDtR/URizs5pQ7Uf1EISyhizs5pQ7Uf1EYs7OaUO1H9RCEsoYs7OaUO1H9RGLOzmlDtR/UQhLKGLOzmlDtR/URizs5pQ7Uf1EISyhizs5pQ7Uf1EYs7OaUO1H9RCEsoYs7OaUO1H9RWmU8mZ1VMZhdHTQMfqc+N7A7CeHWHOcB6ouhCWU3TRvo9Zk2KwOKV5xSSFuEuIFgA3XZjQXWB1kuJVUIUV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5238" name="AutoShape 6" descr="data:image/jpeg;base64,/9j/4AAQSkZJRgABAQAAAQABAAD/2wCEAAkGBhESERQUEBAQFBESFRIVFxQUERQUFhYXFhQVFhYXFRIYHCYeFxkkHhgUIC8gJCcpLCwsFR49NTAtNSYrLCkBCQoKDQwOGA8OFCkcFBgqKSkqKSwpKSkpLDU1KTU1NSk1LDU1NTUtNCw1NSwyNjUpKikyKi8pNik2KTUpNTU1Kf/AABEIAIgAyAMBIgACEQEDEQH/xAAcAAACAQUBAAAAAAAAAAAAAAAABwIBBAUGCAP/xABIEAABAwIBBQoLBQcDBQAAAAABAAIDBBESBQYHIZITFDFBUVRhcYHSIjI2UlNyc5GhstMXYoKxtBUjJkKTo7MkovAlNYPB0f/EABkBAQEBAQEBAAAAAAAAAAAAAAABAgYEBf/EAC4RAQACAQIDBAkFAAAAAAAAAAABEQIDBQQSIRNRU+EVFlRhkZKTotEUQXGhwf/aAAwDAQACEQMRAD8A3DSLpNZk8CONrZKp7Q+znOEcTSbNLw3wnOdrs0azYm4AWp0+Xc7phjipWNjcAW44YYzY8HgvcXDtUMkUTanOycTDE2n/AHrGnWMUcUTYz+G9xyFO66BM79zx9BDs03eRv3PH0EOzTd5Oa6LoEzv3PH0EOzTd5G/c8fQQ7NN3k5rougTO/c8fQQ7NN3kb9zx9BDs03eTmurevyhHBG6WZ7WRxjE57jYAdKBQ79zx9BDs03eRv3PH0EOzTd5b59qWSeex7MncR9qWSefR7MncQaHv3PH0EOzTd5G/c8fQQ7NN3lvn2pZJ59HsydxH2pZJ59HsydxBoe/c8fQQ7NN3kb9zx9BDs03eW+falknnsezJ3FsOTspRTxtlgkbJG8Xa5puDxe/oQKLfuePoIdmm7yN+54+gh2abvJzXXhW18ULC+aRkcbeF73BrR2lAoN+54+gh2abvI37nj6CHZpu8txqtMOSmGwmkf0xwSOb77L3ydpWyXMQ0VO5kmw3Zj4htOFh2lBo+/c8fQQ7NN3kb9zx9BDs03eTkZIHAFpBBAIINwQeAg8YUroEzv3PH0EOzTd5G/c8fQQ7NN3k5rougTO/c8fQQ7NN3la12eOc9GDLW00e4NtiduLXMHrOheHNHSnhdRkYHAhwBaQQQRcEHUQRxhBrWYue8WUYcbBgkYQ2SIuD8JLbtc1/8ANG4A2PQeAgoS60S0wgy9lGnjuIYmTBjeQNqWYR2Y3DtQg9s0vKyu9k/5YU5LpNZpeVlb7J/ywpyXVRW6Lql0XQVui6pdF0FbrT9Lf/ap+uH/ACsW33VvlCgjnjfFMxr4pBhc13AR/wA/JByUb9Kpr6V0l9lmSeZt/qy99H2WZJ5m3+rL31Fc26+lFz0rpL7LMk8zb/Vl760fSzmZk+jpY308RjmfKGACR7g5oY5z7tcTwWGvlI5UCkxHlXQehN3/AEz/AM8/5tK59aLldJ6MMkmnyZA13jSh0xHJupxNGzhQZXOrOaKhpnTy67eCxgNjI8+KwfEk8QBPEucM587amul3Sokva+FguI4xyRs4uvhPGVuOnHLbn1jIAfAp4wbffl8Jx2QwdF3cq0HIuSZKmeOGIAvlcGNvwXPGTxAAEnqQWdieUouRyhdG5C0VZOp4wJIW1ElvCkmF7njwx+KwdHxPCsNnxojppIXyUMe5TsBcI23LJbay0MPiuPERx2uEC8zC0iz0Dw0lz6Unw4b3tyui813Hbgd1610RR1rJY2SRODo5GhzXDgLSLgrkY6jq6x/6T00G5aMlJLA433u9rm9DJg4gbbJfegZd0XVLouqit0XVLougTejfymyr6s/6mFCpo28pcqerP+phQoozS8q632UnyQpx3SbzTP8AFdb7KT5IU4bqondF1C6LoJ3RdQui6Cd0XULougndF1C6LoJ3SD00Ze3au3Fpuymbg6Mb7PkP+Nv4E7srZTZTwSzP8SFjnnpwi9h0k2HauU8pVj5ZHvkN3vc57jyucS53ZclBlsz8ib7rIYLXbI8B/sx4Un+0OHauoxYcFgEndBGQdc1U4eKBCzrdZ8h7BuY7XJwXQc86X4i3Ks97+EIXDqMTRq9xVtour2Q5Tp3SEBpc5lzwAyMcxpJ6yB2rfdN+a5kiZWRi5iG5y+oTdj/wuJB6HjkSSa6xUV2FdeVXWMiY6SRwayNpe5x4A1ouSkPkDTXWQRtjmbHUNaLB0hc2S3EDI2+LrIv0rFZ3aUKuububiyOG4JjjBAdbWMbiSXW5NQ1cCqNZq5cT3OAtiJNuS5Jt2Xt2JsaA4jiq3cWGmb24p3flb3hJ0ayuktF+bhpKBmMWlnO7PHJiaAxvYwN7SVFbhdF1C6LqondF1C6LoE/o18pcqerUfqYUI0aeU2VPVqP1ESFFRzT8q632T/khTguk9mof4qrfZP8AkhTfuqyldF1G6LqiV0XUbougldF1G6LoJXRdRui6Bc6b8vblSR07T4VQ/E72cVife4sHYeRIpvD8VtulfL++coy4TdkP7hnJaMnEdsvXhozyHvrKELXC7GO3V+r+WKzrHrdgHastH3mRkTelDBCRZ4bik9o/wn36ibfhWcuo3UJpwxrnO8VoLj1NFz8AtMlTpqz1t/oYTw4XTkbTIvycfwjlScVxlnKj55pJXnw5XOkd1uN7dQFh1ALctE+ZbK6dz5xeCANc5vnucTgYfu+C4nqA41lprWS81KypF6elnlb5zIzh7HmzT2FeOVMgVNMQKiCWIng3Rhbf1XcDj1ErquOMNAa0BrWgANAAAA4AANQHQvKvoIp43RTRtkjeLOY4XB/+Hp4QrSW5KBsn9ojz1NXAaeY3np2tseN8WprXH7zTZp62njSi0gZr7wrHxNJMZAfG46yY3XsCeMghzSePCp6NcrmDKVM6+p0jYndLZf3dveW+5RXTV0XVLql1plK6LqN1W6BQ6ND/ABLlT1aj9REqI0a+UuU/Vn/URIWWkc1PKqt9k/5IU3rpQZq+VNb7J/yQpu3WmUrouo3RdBK6LqN0XQSui6jdF0ErrEZ25c3pRzz3GJjDg6ZHeDGLcfhEHqBWVulNp1y/ZsNK08N5njquyIHtxu/C1AnZnkkkkk8p1k9JPKnboMyFgp5alw1yu3Jh+5HrcR1vP9sJKUkDnva1ou5xAaOVxIDR2kgLqrIGSm0tNDA3gija0nlda7ndri49qkLLI3VnlmIvp52t1ufDM0DpdG4D4lXV0XVRyHKdfYPyTo0CVjdxqYr+GHxSfhLMHwLDtDlS70g5tmjrZY8No3EyRHiMbyS0D1Tdv4VYZsZyzUM7ZoSMTbgg+K9p8ZjhyH4EA8Sy06pui60bI+mHJ0zAZXup321tka5zQfuyMBDh7upWecWmijiYRSYp5SNRLXMiB4i4mxd1Ado4VWWo6dq1rqyJjSC6OBod0F0j3gHssfxLSc0Yi6upQ0XO+Kb4TMcfgCrLKeUpJ5XyyuL5JHFznHjJ/IcQHEAFvuhbNsy1m+HD93Si9+WVwIYB0gFzj2coUU+SUXUboutIldF1G6LoFJo08pcp+rP+oiQjRp5S5T9Wf9REhRUM1T/FNb7J/wAkKbl0oc1vKis9k/5IU27qsyndF1C6Lqid0XULougndF1FCCV1zFnzl3fdbNMDdrnkM9mzwGW6wL/iXTV1pb9D+SySdynFzwNqJAB0AcQ6FJWJLPRBkPd8oMe4XZTgzHrHgxjaN/wnkXQd1hM3M0qWhDxSsc3dCC5znl7jhvhGI8QudXSVmUhJlK6LqKPeqMBnrmdFlCDA+zZWXMUlr4SeEOHGw6rjoB4QufM4c1qmjk3OojLTrwnhY8crH8DurhHGAuobrxnpY5mujexkjdWJjmB41i4u0iykwsS5NselAaTxFdH1OifJrzfejmdEckjR7rr1odF+TYjcUQeR6Uvk/wBrjY9oUpbJHM/MKpr3jc24YQfCmcPAbyhvnu+6O0hdC5ByHDRwMggBDGcZ1uc4+M5x43FX7KcgANYQBqADbADkAHAFXcneafcVUmxdF0bk7zT7iqOaRwghEVui6hdVuqFPoz8pcp+rP+oiVVTRn5SZS9Wf9REhZaeea5/iis9k/wCSFNq6Uea5/iis9k/5IU2rqwzKV0XUbouqiV0XUbougXGmKd4NGGSSMxvlBwPc29zCNeEi9rnhXtPotmYC6nypWCUeLjkdhJ4gS1wIHTr6irLTTLhNEdZs+Y2HDqMB1e5e1fpjBGCnoqgTyeDGJjGxuJxs02DiTr4tQPKo0y+jLOmargkZUG81O5rS/VdzXA2xW1YgWvBtw2CxmRat5ziqmGSQsDJLML3FosyK1mXsOE8XGszo7zTfQ07t2IM8zg+SxuG2FmtxcZ1uJPK4rX8hn+JKv1JPkhRDNulzoqq3vqMoh8kjgJI7Bz3OA/fVY1AnVqDeDkCYl0tNEh/1OUvax/5qxBbZPp5cu1E7pqiSOjgcGshjPDiLsNwdV7NuSQfGsLa1f1miQwtL8m1k8MwBIDnBrXHi8OMAjtDh0catqrNTKeTqmWbJeGWGUkmI4SQLlwaWOIvYudZzTexXvSaWnxSCPKVE+nJ/naHgDlO5PFy0crXORf4MaK+EYuGwv121rzyTK0VNRdzR4MHCQP5SpxyBwBaQQQCCDcEEXBB4wkRphd/1R/soP8YXv2/g/wBZrxo83Ld9aticuWLdHb7Z57NoI32zz2bQXHmM8qMZ5V0nqrHj/b5sdt7nYe+2eezaCN9s89m0Fx5jPKjGeVPVWPH+3zO29zsPfbPPZtBWtbKDbCQeHgIPIuRsZ5U59CR/0s3tG/k5eDcNhjg9Cdbteaq6VX+tRqc3SjJui6jdF1zjRVaM/KTKXqz/AKiJCpoz8pMperP+oiVVlt5ZseVFZ7J/yQpsXSjyFMI86agP1brG5rb6rkwxPAHWAU27rUMyrdF1S6LqordF1S6LoFrpj8eg9rJ80C2vPbNJmUKcsNhMzE6KQ/yuPC133HagR1HiCv8AKuQaapLDUQskMRLmYi7wSbXIsR5reHkWQupRbRNHeeEjy6hrbtrILtBcdcjW8IJ43tHH/M2x5VicpVYyfl8zz3bT1TD+8sSBiY1pPU1zRfoIW+1mbFJLM2eSnY6dmHDJd7XDD4utpF7dKuMqZIgqWbnURMkZe9nDgPKCNbT0hKW1nlDPOihiMjqqBzQCQGSse53Q1jSST/wrU9DlI8x1VS9uEVMrcPIcJkc4jlGKVwv91ZmHRdktrsW9i7odLI5uzdbRFE1rQ1jQ1rQAGtAAAHAABqAQa3m7pHoapjTuzIZCATFM9rCCR/K82a8dI9wWA0r5wUktKII5Ipqh0sZY2NzZC2x1m7b2JBwgcJxLZMpaPsnTuLn0rA48LoyYr9YYQPgvTIuY1DSvxwU7RIOB7nOe4eqXHwesa06nRfZuUT4aSnik8eOGJjuOxDQCL9HB2JV6TaZjspPxNB/dQfInJdaxl3MKCqnMz5Zmuc1jbMwWs0WHjNJWNTLWxxvQynHPvian4vpbXr8Po8RGfE482nU9Kv8Aomf2dH5g+KP2dH5g+Ka/2U03OKn+13EfZTTc4qf7XcXn7bdPaM/ny/LrPS2yeBH08So/Z0fmD4o/Z0fmD4pr/ZTTc4qf7XcR9lNNzip/tdxO23T2jP58vyeltk8CPp4lR+zo/MHxTV0TwNbTyYRa7x+RUvsppucVP9ruLP5uZtso2ubHJI8PIPh4NVr8GFo4b/Bbw1OOyyrW1sssO6cpmPg+bunH7Zr8Nlhw2lGOp068kR+/ezF0XVLouvS5IrNGXlJlL1Z/1ESFDRVKJM4coSMOKNzZ7OHAbzx2seMHC63UhYbhsekbRa+seyeleYqyEANeL4XhutmJw1se3idr/K2Mp2Z2MaGmno3kasbnRYndJs8C/YqISynrjzr5pQ7Uf1EYs7OaUO1H9RCEsoYs7OaUO1H9RGPOzmlDtR/UQhLKGLOzmlDtR/URizs5pQ7Uf1EISyhizs5pQ7Uf1EYs7OaUO1H9RCEsoYs7OaUO1H9RGLOzmlDtR/UQhLKGLOzmlDtR/URizs5pQ7Uf1EISyhizs5pQ7Uf1EYs7OaUO1H9RCEsoYs7OaUO1H9RGLOzmlDtR/UQhLKGLOzmlDtR/URizs5pQ7Uf1EISyhizs5pQ7Uf1EYs7OaUO1H9RCEsoYs7OaUO1H9RWmU8mZ1VMZhdHTQMfqc+N7A7CeHWHOcB6ouhCWU3TRvo9Zk2KwOKV5xSSFuEuIFgA3XZjQXWB1kuJVUIUV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5240" name="AutoShape 8" descr="data:image/jpeg;base64,/9j/4AAQSkZJRgABAQAAAQABAAD/2wCEAAkGBhESERQUEBAQFBESFRIVFxQUERQUFhYXFhQVFhYXFRIYHCYeFxkkHhgUIC8gJCcpLCwsFR49NTAtNSYrLCkBCQoKDQwOGA8OFCkcFBgqKSkqKSwpKSkpLDU1KTU1NSk1LDU1NTUtNCw1NSwyNjUpKikyKi8pNik2KTUpNTU1Kf/AABEIAIgAyAMBIgACEQEDEQH/xAAcAAACAQUBAAAAAAAAAAAAAAAABwIBBAUGCAP/xABIEAABAwIBBQoLBQcDBQAAAAABAAIDBBESBQYHIZITFDFBUVRhcYHSIjI2UlNyc5GhstMXYoKxtBUjJkKTo7MkovAlNYPB0f/EABkBAQEBAQEBAAAAAAAAAAAAAAABAgYEBf/EAC4RAQACAQIDBAkFAAAAAAAAAAABEQIDBQQSIRNRU+EVFlRhkZKTotEUQXGhwf/aAAwDAQACEQMRAD8A3DSLpNZk8CONrZKp7Q+znOEcTSbNLw3wnOdrs0azYm4AWp0+Xc7phjipWNjcAW44YYzY8HgvcXDtUMkUTanOycTDE2n/AHrGnWMUcUTYz+G9xyFO66BM79zx9BDs03eRv3PH0EOzTd5Oa6LoEzv3PH0EOzTd5G/c8fQQ7NN3k5rougTO/c8fQQ7NN3kb9zx9BDs03eTmurevyhHBG6WZ7WRxjE57jYAdKBQ79zx9BDs03eRv3PH0EOzTd5b59qWSeex7MncR9qWSefR7MncQaHv3PH0EOzTd5G/c8fQQ7NN3lvn2pZJ59HsydxH2pZJ59HsydxBoe/c8fQQ7NN3kb9zx9BDs03eW+falknnsezJ3FsOTspRTxtlgkbJG8Xa5puDxe/oQKLfuePoIdmm7yN+54+gh2abvJzXXhW18ULC+aRkcbeF73BrR2lAoN+54+gh2abvI37nj6CHZpu8txqtMOSmGwmkf0xwSOb77L3ydpWyXMQ0VO5kmw3Zj4htOFh2lBo+/c8fQQ7NN3kb9zx9BDs03eTkZIHAFpBBAIINwQeAg8YUroEzv3PH0EOzTd5G/c8fQQ7NN3k5rougTO/c8fQQ7NN3la12eOc9GDLW00e4NtiduLXMHrOheHNHSnhdRkYHAhwBaQQQRcEHUQRxhBrWYue8WUYcbBgkYQ2SIuD8JLbtc1/8ANG4A2PQeAgoS60S0wgy9lGnjuIYmTBjeQNqWYR2Y3DtQg9s0vKyu9k/5YU5LpNZpeVlb7J/ywpyXVRW6Lql0XQVui6pdF0FbrT9Lf/ap+uH/ACsW33VvlCgjnjfFMxr4pBhc13AR/wA/JByUb9Kpr6V0l9lmSeZt/qy99H2WZJ5m3+rL31Fc26+lFz0rpL7LMk8zb/Vl760fSzmZk+jpY308RjmfKGACR7g5oY5z7tcTwWGvlI5UCkxHlXQehN3/AEz/AM8/5tK59aLldJ6MMkmnyZA13jSh0xHJupxNGzhQZXOrOaKhpnTy67eCxgNjI8+KwfEk8QBPEucM587amul3Sokva+FguI4xyRs4uvhPGVuOnHLbn1jIAfAp4wbffl8Jx2QwdF3cq0HIuSZKmeOGIAvlcGNvwXPGTxAAEnqQWdieUouRyhdG5C0VZOp4wJIW1ElvCkmF7njwx+KwdHxPCsNnxojppIXyUMe5TsBcI23LJbay0MPiuPERx2uEC8zC0iz0Dw0lz6Unw4b3tyui813Hbgd1610RR1rJY2SRODo5GhzXDgLSLgrkY6jq6x/6T00G5aMlJLA433u9rm9DJg4gbbJfegZd0XVLouqit0XVLougTejfymyr6s/6mFCpo28pcqerP+phQoozS8q632UnyQpx3SbzTP8AFdb7KT5IU4bqondF1C6LoJ3RdQui6Cd0XULougndF1C6LoJ3SD00Ze3au3Fpuymbg6Mb7PkP+Nv4E7srZTZTwSzP8SFjnnpwi9h0k2HauU8pVj5ZHvkN3vc57jyucS53ZclBlsz8ib7rIYLXbI8B/sx4Un+0OHauoxYcFgEndBGQdc1U4eKBCzrdZ8h7BuY7XJwXQc86X4i3Ks97+EIXDqMTRq9xVtour2Q5Tp3SEBpc5lzwAyMcxpJ6yB2rfdN+a5kiZWRi5iG5y+oTdj/wuJB6HjkSSa6xUV2FdeVXWMiY6SRwayNpe5x4A1ouSkPkDTXWQRtjmbHUNaLB0hc2S3EDI2+LrIv0rFZ3aUKuububiyOG4JjjBAdbWMbiSXW5NQ1cCqNZq5cT3OAtiJNuS5Jt2Xt2JsaA4jiq3cWGmb24p3flb3hJ0ayuktF+bhpKBmMWlnO7PHJiaAxvYwN7SVFbhdF1C6LqondF1C6LoE/o18pcqerUfqYUI0aeU2VPVqP1ESFFRzT8q632T/khTguk9mof4qrfZP8AkhTfuqyldF1G6LqiV0XUbougldF1G6LoJXRdRui6Bc6b8vblSR07T4VQ/E72cVife4sHYeRIpvD8VtulfL++coy4TdkP7hnJaMnEdsvXhozyHvrKELXC7GO3V+r+WKzrHrdgHastH3mRkTelDBCRZ4bik9o/wn36ibfhWcuo3UJpwxrnO8VoLj1NFz8AtMlTpqz1t/oYTw4XTkbTIvycfwjlScVxlnKj55pJXnw5XOkd1uN7dQFh1ALctE+ZbK6dz5xeCANc5vnucTgYfu+C4nqA41lprWS81KypF6elnlb5zIzh7HmzT2FeOVMgVNMQKiCWIng3Rhbf1XcDj1ErquOMNAa0BrWgANAAAA4AANQHQvKvoIp43RTRtkjeLOY4XB/+Hp4QrSW5KBsn9ojz1NXAaeY3np2tseN8WprXH7zTZp62njSi0gZr7wrHxNJMZAfG46yY3XsCeMghzSePCp6NcrmDKVM6+p0jYndLZf3dveW+5RXTV0XVLql1plK6LqN1W6BQ6ND/ABLlT1aj9REqI0a+UuU/Vn/URIWWkc1PKqt9k/5IU3rpQZq+VNb7J/yQpu3WmUrouo3RdBK6LqN0XQSui6jdF0ErrEZ25c3pRzz3GJjDg6ZHeDGLcfhEHqBWVulNp1y/ZsNK08N5njquyIHtxu/C1AnZnkkkkk8p1k9JPKnboMyFgp5alw1yu3Jh+5HrcR1vP9sJKUkDnva1ou5xAaOVxIDR2kgLqrIGSm0tNDA3gija0nlda7ndri49qkLLI3VnlmIvp52t1ufDM0DpdG4D4lXV0XVRyHKdfYPyTo0CVjdxqYr+GHxSfhLMHwLDtDlS70g5tmjrZY8No3EyRHiMbyS0D1Tdv4VYZsZyzUM7ZoSMTbgg+K9p8ZjhyH4EA8Sy06pui60bI+mHJ0zAZXup321tka5zQfuyMBDh7upWecWmijiYRSYp5SNRLXMiB4i4mxd1Ado4VWWo6dq1rqyJjSC6OBod0F0j3gHssfxLSc0Yi6upQ0XO+Kb4TMcfgCrLKeUpJ5XyyuL5JHFznHjJ/IcQHEAFvuhbNsy1m+HD93Si9+WVwIYB0gFzj2coUU+SUXUboutIldF1G6LoFJo08pcp+rP+oiQjRp5S5T9Wf9REhRUM1T/FNb7J/wAkKbl0oc1vKis9k/5IU27qsyndF1C6Lqid0XULougndF1FCCV1zFnzl3fdbNMDdrnkM9mzwGW6wL/iXTV1pb9D+SySdynFzwNqJAB0AcQ6FJWJLPRBkPd8oMe4XZTgzHrHgxjaN/wnkXQd1hM3M0qWhDxSsc3dCC5znl7jhvhGI8QudXSVmUhJlK6LqKPeqMBnrmdFlCDA+zZWXMUlr4SeEOHGw6rjoB4QufM4c1qmjk3OojLTrwnhY8crH8DurhHGAuobrxnpY5mujexkjdWJjmB41i4u0iykwsS5NselAaTxFdH1OifJrzfejmdEckjR7rr1odF+TYjcUQeR6Uvk/wBrjY9oUpbJHM/MKpr3jc24YQfCmcPAbyhvnu+6O0hdC5ByHDRwMggBDGcZ1uc4+M5x43FX7KcgANYQBqADbADkAHAFXcneafcVUmxdF0bk7zT7iqOaRwghEVui6hdVuqFPoz8pcp+rP+oiVVTRn5SZS9Wf9REhZaeea5/iis9k/wCSFNq6Uea5/iis9k/5IU2rqwzKV0XUbouqiV0XUbougXGmKd4NGGSSMxvlBwPc29zCNeEi9rnhXtPotmYC6nypWCUeLjkdhJ4gS1wIHTr6irLTTLhNEdZs+Y2HDqMB1e5e1fpjBGCnoqgTyeDGJjGxuJxs02DiTr4tQPKo0y+jLOmargkZUG81O5rS/VdzXA2xW1YgWvBtw2CxmRat5ziqmGSQsDJLML3FosyK1mXsOE8XGszo7zTfQ07t2IM8zg+SxuG2FmtxcZ1uJPK4rX8hn+JKv1JPkhRDNulzoqq3vqMoh8kjgJI7Bz3OA/fVY1AnVqDeDkCYl0tNEh/1OUvax/5qxBbZPp5cu1E7pqiSOjgcGshjPDiLsNwdV7NuSQfGsLa1f1miQwtL8m1k8MwBIDnBrXHi8OMAjtDh0catqrNTKeTqmWbJeGWGUkmI4SQLlwaWOIvYudZzTexXvSaWnxSCPKVE+nJ/naHgDlO5PFy0crXORf4MaK+EYuGwv121rzyTK0VNRdzR4MHCQP5SpxyBwBaQQQCCDcEEXBB4wkRphd/1R/soP8YXv2/g/wBZrxo83Ld9aticuWLdHb7Z57NoI32zz2bQXHmM8qMZ5V0nqrHj/b5sdt7nYe+2eezaCN9s89m0Fx5jPKjGeVPVWPH+3zO29zsPfbPPZtBWtbKDbCQeHgIPIuRsZ5U59CR/0s3tG/k5eDcNhjg9Cdbteaq6VX+tRqc3SjJui6jdF1zjRVaM/KTKXqz/AKiJCpoz8pMperP+oiVVlt5ZseVFZ7J/yQpsXSjyFMI86agP1brG5rb6rkwxPAHWAU27rUMyrdF1S6LqordF1S6LoFrpj8eg9rJ80C2vPbNJmUKcsNhMzE6KQ/yuPC133HagR1HiCv8AKuQaapLDUQskMRLmYi7wSbXIsR5reHkWQupRbRNHeeEjy6hrbtrILtBcdcjW8IJ43tHH/M2x5VicpVYyfl8zz3bT1TD+8sSBiY1pPU1zRfoIW+1mbFJLM2eSnY6dmHDJd7XDD4utpF7dKuMqZIgqWbnURMkZe9nDgPKCNbT0hKW1nlDPOihiMjqqBzQCQGSse53Q1jSST/wrU9DlI8x1VS9uEVMrcPIcJkc4jlGKVwv91ZmHRdktrsW9i7odLI5uzdbRFE1rQ1jQ1rQAGtAAAHAABqAQa3m7pHoapjTuzIZCATFM9rCCR/K82a8dI9wWA0r5wUktKII5Ipqh0sZY2NzZC2x1m7b2JBwgcJxLZMpaPsnTuLn0rA48LoyYr9YYQPgvTIuY1DSvxwU7RIOB7nOe4eqXHwesa06nRfZuUT4aSnik8eOGJjuOxDQCL9HB2JV6TaZjspPxNB/dQfInJdaxl3MKCqnMz5Zmuc1jbMwWs0WHjNJWNTLWxxvQynHPvian4vpbXr8Po8RGfE482nU9Kv8Aomf2dH5g+KP2dH5g+Ka/2U03OKn+13EfZTTc4qf7XcXn7bdPaM/ny/LrPS2yeBH08So/Z0fmD4o/Z0fmD4pr/ZTTc4qf7XcR9lNNzip/tdxO23T2jP58vyeltk8CPp4lR+zo/MHxTV0TwNbTyYRa7x+RUvsppucVP9ruLP5uZtso2ubHJI8PIPh4NVr8GFo4b/Bbw1OOyyrW1sssO6cpmPg+bunH7Zr8Nlhw2lGOp068kR+/ezF0XVLouvS5IrNGXlJlL1Z/1ESFDRVKJM4coSMOKNzZ7OHAbzx2seMHC63UhYbhsekbRa+seyeleYqyEANeL4XhutmJw1se3idr/K2Mp2Z2MaGmno3kasbnRYndJs8C/YqISynrjzr5pQ7Uf1EYs7OaUO1H9RCEsoYs7OaUO1H9RGPOzmlDtR/UQhLKGLOzmlDtR/URizs5pQ7Uf1EISyhizs5pQ7Uf1EYs7OaUO1H9RCEsoYs7OaUO1H9RGLOzmlDtR/UQhLKGLOzmlDtR/URizs5pQ7Uf1EISyhizs5pQ7Uf1EYs7OaUO1H9RCEsoYs7OaUO1H9RGLOzmlDtR/UQhLKGLOzmlDtR/URizs5pQ7Uf1EISyhizs5pQ7Uf1EYs7OaUO1H9RCEsoYs7OaUO1H9RWmU8mZ1VMZhdHTQMfqc+N7A7CeHWHOcB6ouhCWU3TRvo9Zk2KwOKV5xSSFuEuIFgA3XZjQXWB1kuJVUIUV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5242" name="AutoShape 10" descr="data:image/jpeg;base64,/9j/4AAQSkZJRgABAQAAAQABAAD/2wCEAAkGBhESERQUEBAQFBESFRIVFxQUERQUFhYXFhQVFhYXFRIYHCYeFxkkHhgUIC8gJCcpLCwsFR49NTAtNSYrLCkBCQoKDQwOGA8OFCkcFBgqKSkqKSwpKSkpLDU1KTU1NSk1LDU1NTUtNCw1NSwyNjUpKikyKi8pNik2KTUpNTU1Kf/AABEIAIgAyAMBIgACEQEDEQH/xAAcAAACAQUBAAAAAAAAAAAAAAAABwIBBAUGCAP/xABIEAABAwIBBQoLBQcDBQAAAAABAAIDBBESBQYHIZITFDFBUVRhcYHSIjI2UlNyc5GhstMXYoKxtBUjJkKTo7MkovAlNYPB0f/EABkBAQEBAQEBAAAAAAAAAAAAAAABAgYEBf/EAC4RAQACAQIDBAkFAAAAAAAAAAABEQIDBQQSIRNRU+EVFlRhkZKTotEUQXGhwf/aAAwDAQACEQMRAD8A3DSLpNZk8CONrZKp7Q+znOEcTSbNLw3wnOdrs0azYm4AWp0+Xc7phjipWNjcAW44YYzY8HgvcXDtUMkUTanOycTDE2n/AHrGnWMUcUTYz+G9xyFO66BM79zx9BDs03eRv3PH0EOzTd5Oa6LoEzv3PH0EOzTd5G/c8fQQ7NN3k5rougTO/c8fQQ7NN3kb9zx9BDs03eTmurevyhHBG6WZ7WRxjE57jYAdKBQ79zx9BDs03eRv3PH0EOzTd5b59qWSeex7MncR9qWSefR7MncQaHv3PH0EOzTd5G/c8fQQ7NN3lvn2pZJ59HsydxH2pZJ59HsydxBoe/c8fQQ7NN3kb9zx9BDs03eW+falknnsezJ3FsOTspRTxtlgkbJG8Xa5puDxe/oQKLfuePoIdmm7yN+54+gh2abvJzXXhW18ULC+aRkcbeF73BrR2lAoN+54+gh2abvI37nj6CHZpu8txqtMOSmGwmkf0xwSOb77L3ydpWyXMQ0VO5kmw3Zj4htOFh2lBo+/c8fQQ7NN3kb9zx9BDs03eTkZIHAFpBBAIINwQeAg8YUroEzv3PH0EOzTd5G/c8fQQ7NN3k5rougTO/c8fQQ7NN3la12eOc9GDLW00e4NtiduLXMHrOheHNHSnhdRkYHAhwBaQQQRcEHUQRxhBrWYue8WUYcbBgkYQ2SIuD8JLbtc1/8ANG4A2PQeAgoS60S0wgy9lGnjuIYmTBjeQNqWYR2Y3DtQg9s0vKyu9k/5YU5LpNZpeVlb7J/ywpyXVRW6Lql0XQVui6pdF0FbrT9Lf/ap+uH/ACsW33VvlCgjnjfFMxr4pBhc13AR/wA/JByUb9Kpr6V0l9lmSeZt/qy99H2WZJ5m3+rL31Fc26+lFz0rpL7LMk8zb/Vl760fSzmZk+jpY308RjmfKGACR7g5oY5z7tcTwWGvlI5UCkxHlXQehN3/AEz/AM8/5tK59aLldJ6MMkmnyZA13jSh0xHJupxNGzhQZXOrOaKhpnTy67eCxgNjI8+KwfEk8QBPEucM587amul3Sokva+FguI4xyRs4uvhPGVuOnHLbn1jIAfAp4wbffl8Jx2QwdF3cq0HIuSZKmeOGIAvlcGNvwXPGTxAAEnqQWdieUouRyhdG5C0VZOp4wJIW1ElvCkmF7njwx+KwdHxPCsNnxojppIXyUMe5TsBcI23LJbay0MPiuPERx2uEC8zC0iz0Dw0lz6Unw4b3tyui813Hbgd1610RR1rJY2SRODo5GhzXDgLSLgrkY6jq6x/6T00G5aMlJLA433u9rm9DJg4gbbJfegZd0XVLouqit0XVLougTejfymyr6s/6mFCpo28pcqerP+phQoozS8q632UnyQpx3SbzTP8AFdb7KT5IU4bqondF1C6LoJ3RdQui6Cd0XULougndF1C6LoJ3SD00Ze3au3Fpuymbg6Mb7PkP+Nv4E7srZTZTwSzP8SFjnnpwi9h0k2HauU8pVj5ZHvkN3vc57jyucS53ZclBlsz8ib7rIYLXbI8B/sx4Un+0OHauoxYcFgEndBGQdc1U4eKBCzrdZ8h7BuY7XJwXQc86X4i3Ks97+EIXDqMTRq9xVtour2Q5Tp3SEBpc5lzwAyMcxpJ6yB2rfdN+a5kiZWRi5iG5y+oTdj/wuJB6HjkSSa6xUV2FdeVXWMiY6SRwayNpe5x4A1ouSkPkDTXWQRtjmbHUNaLB0hc2S3EDI2+LrIv0rFZ3aUKuububiyOG4JjjBAdbWMbiSXW5NQ1cCqNZq5cT3OAtiJNuS5Jt2Xt2JsaA4jiq3cWGmb24p3flb3hJ0ayuktF+bhpKBmMWlnO7PHJiaAxvYwN7SVFbhdF1C6LqondF1C6LoE/o18pcqerUfqYUI0aeU2VPVqP1ESFFRzT8q632T/khTguk9mof4qrfZP8AkhTfuqyldF1G6LqiV0XUbougldF1G6LoJXRdRui6Bc6b8vblSR07T4VQ/E72cVife4sHYeRIpvD8VtulfL++coy4TdkP7hnJaMnEdsvXhozyHvrKELXC7GO3V+r+WKzrHrdgHastH3mRkTelDBCRZ4bik9o/wn36ibfhWcuo3UJpwxrnO8VoLj1NFz8AtMlTpqz1t/oYTw4XTkbTIvycfwjlScVxlnKj55pJXnw5XOkd1uN7dQFh1ALctE+ZbK6dz5xeCANc5vnucTgYfu+C4nqA41lprWS81KypF6elnlb5zIzh7HmzT2FeOVMgVNMQKiCWIng3Rhbf1XcDj1ErquOMNAa0BrWgANAAAA4AANQHQvKvoIp43RTRtkjeLOY4XB/+Hp4QrSW5KBsn9ojz1NXAaeY3np2tseN8WprXH7zTZp62njSi0gZr7wrHxNJMZAfG46yY3XsCeMghzSePCp6NcrmDKVM6+p0jYndLZf3dveW+5RXTV0XVLql1plK6LqN1W6BQ6ND/ABLlT1aj9REqI0a+UuU/Vn/URIWWkc1PKqt9k/5IU3rpQZq+VNb7J/yQpu3WmUrouo3RdBK6LqN0XQSui6jdF0ErrEZ25c3pRzz3GJjDg6ZHeDGLcfhEHqBWVulNp1y/ZsNK08N5njquyIHtxu/C1AnZnkkkkk8p1k9JPKnboMyFgp5alw1yu3Jh+5HrcR1vP9sJKUkDnva1ou5xAaOVxIDR2kgLqrIGSm0tNDA3gija0nlda7ndri49qkLLI3VnlmIvp52t1ufDM0DpdG4D4lXV0XVRyHKdfYPyTo0CVjdxqYr+GHxSfhLMHwLDtDlS70g5tmjrZY8No3EyRHiMbyS0D1Tdv4VYZsZyzUM7ZoSMTbgg+K9p8ZjhyH4EA8Sy06pui60bI+mHJ0zAZXup321tka5zQfuyMBDh7upWecWmijiYRSYp5SNRLXMiB4i4mxd1Ado4VWWo6dq1rqyJjSC6OBod0F0j3gHssfxLSc0Yi6upQ0XO+Kb4TMcfgCrLKeUpJ5XyyuL5JHFznHjJ/IcQHEAFvuhbNsy1m+HD93Si9+WVwIYB0gFzj2coUU+SUXUboutIldF1G6LoFJo08pcp+rP+oiQjRp5S5T9Wf9REhRUM1T/FNb7J/wAkKbl0oc1vKis9k/5IU27qsyndF1C6Lqid0XULougndF1FCCV1zFnzl3fdbNMDdrnkM9mzwGW6wL/iXTV1pb9D+SySdynFzwNqJAB0AcQ6FJWJLPRBkPd8oMe4XZTgzHrHgxjaN/wnkXQd1hM3M0qWhDxSsc3dCC5znl7jhvhGI8QudXSVmUhJlK6LqKPeqMBnrmdFlCDA+zZWXMUlr4SeEOHGw6rjoB4QufM4c1qmjk3OojLTrwnhY8crH8DurhHGAuobrxnpY5mujexkjdWJjmB41i4u0iykwsS5NselAaTxFdH1OifJrzfejmdEckjR7rr1odF+TYjcUQeR6Uvk/wBrjY9oUpbJHM/MKpr3jc24YQfCmcPAbyhvnu+6O0hdC5ByHDRwMggBDGcZ1uc4+M5x43FX7KcgANYQBqADbADkAHAFXcneafcVUmxdF0bk7zT7iqOaRwghEVui6hdVuqFPoz8pcp+rP+oiVVTRn5SZS9Wf9REhZaeea5/iis9k/wCSFNq6Uea5/iis9k/5IU2rqwzKV0XUbouqiV0XUbougXGmKd4NGGSSMxvlBwPc29zCNeEi9rnhXtPotmYC6nypWCUeLjkdhJ4gS1wIHTr6irLTTLhNEdZs+Y2HDqMB1e5e1fpjBGCnoqgTyeDGJjGxuJxs02DiTr4tQPKo0y+jLOmargkZUG81O5rS/VdzXA2xW1YgWvBtw2CxmRat5ziqmGSQsDJLML3FosyK1mXsOE8XGszo7zTfQ07t2IM8zg+SxuG2FmtxcZ1uJPK4rX8hn+JKv1JPkhRDNulzoqq3vqMoh8kjgJI7Bz3OA/fVY1AnVqDeDkCYl0tNEh/1OUvax/5qxBbZPp5cu1E7pqiSOjgcGshjPDiLsNwdV7NuSQfGsLa1f1miQwtL8m1k8MwBIDnBrXHi8OMAjtDh0catqrNTKeTqmWbJeGWGUkmI4SQLlwaWOIvYudZzTexXvSaWnxSCPKVE+nJ/naHgDlO5PFy0crXORf4MaK+EYuGwv121rzyTK0VNRdzR4MHCQP5SpxyBwBaQQQCCDcEEXBB4wkRphd/1R/soP8YXv2/g/wBZrxo83Ld9aticuWLdHb7Z57NoI32zz2bQXHmM8qMZ5V0nqrHj/b5sdt7nYe+2eezaCN9s89m0Fx5jPKjGeVPVWPH+3zO29zsPfbPPZtBWtbKDbCQeHgIPIuRsZ5U59CR/0s3tG/k5eDcNhjg9Cdbteaq6VX+tRqc3SjJui6jdF1zjRVaM/KTKXqz/AKiJCpoz8pMperP+oiVVlt5ZseVFZ7J/yQpsXSjyFMI86agP1brG5rb6rkwxPAHWAU27rUMyrdF1S6LqordF1S6LoFrpj8eg9rJ80C2vPbNJmUKcsNhMzE6KQ/yuPC133HagR1HiCv8AKuQaapLDUQskMRLmYi7wSbXIsR5reHkWQupRbRNHeeEjy6hrbtrILtBcdcjW8IJ43tHH/M2x5VicpVYyfl8zz3bT1TD+8sSBiY1pPU1zRfoIW+1mbFJLM2eSnY6dmHDJd7XDD4utpF7dKuMqZIgqWbnURMkZe9nDgPKCNbT0hKW1nlDPOihiMjqqBzQCQGSse53Q1jSST/wrU9DlI8x1VS9uEVMrcPIcJkc4jlGKVwv91ZmHRdktrsW9i7odLI5uzdbRFE1rQ1jQ1rQAGtAAAHAABqAQa3m7pHoapjTuzIZCATFM9rCCR/K82a8dI9wWA0r5wUktKII5Ipqh0sZY2NzZC2x1m7b2JBwgcJxLZMpaPsnTuLn0rA48LoyYr9YYQPgvTIuY1DSvxwU7RIOB7nOe4eqXHwesa06nRfZuUT4aSnik8eOGJjuOxDQCL9HB2JV6TaZjspPxNB/dQfInJdaxl3MKCqnMz5Zmuc1jbMwWs0WHjNJWNTLWxxvQynHPvian4vpbXr8Po8RGfE482nU9Kv8Aomf2dH5g+KP2dH5g+Ka/2U03OKn+13EfZTTc4qf7XcXn7bdPaM/ny/LrPS2yeBH08So/Z0fmD4o/Z0fmD4pr/ZTTc4qf7XcR9lNNzip/tdxO23T2jP58vyeltk8CPp4lR+zo/MHxTV0TwNbTyYRa7x+RUvsppucVP9ruLP5uZtso2ubHJI8PIPh4NVr8GFo4b/Bbw1OOyyrW1sssO6cpmPg+bunH7Zr8Nlhw2lGOp068kR+/ezF0XVLouvS5IrNGXlJlL1Z/1ESFDRVKJM4coSMOKNzZ7OHAbzx2seMHC63UhYbhsekbRa+seyeleYqyEANeL4XhutmJw1se3idr/K2Mp2Z2MaGmno3kasbnRYndJs8C/YqISynrjzr5pQ7Uf1EYs7OaUO1H9RCEsoYs7OaUO1H9RGPOzmlDtR/UQhLKGLOzmlDtR/URizs5pQ7Uf1EISyhizs5pQ7Uf1EYs7OaUO1H9RCEsoYs7OaUO1H9RGLOzmlDtR/UQhLKGLOzmlDtR/URizs5pQ7Uf1EISyhizs5pQ7Uf1EYs7OaUO1H9RCEsoYs7OaUO1H9RGLOzmlDtR/UQhLKGLOzmlDtR/URizs5pQ7Uf1EISyhizs5pQ7Uf1EYs7OaUO1H9RCEsoYs7OaUO1H9RWmU8mZ1VMZhdHTQMfqc+N7A7CeHWHOcB6ouhCWU3TRvo9Zk2KwOKV5xSSFuEuIFgA3XZjQXWB1kuJVUIUV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5244" name="AutoShape 12" descr="data:image/jpeg;base64,/9j/4AAQSkZJRgABAQAAAQABAAD/2wCEAAkGBhESERQUEBAQFBESFRIVFxQUERQUFhYXFhQVFhYXFRIYHCYeFxkkHhgUIC8gJCcpLCwsFR49NTAtNSYrLCkBCQoKDQwOGA8OFCkcFBgqKSkqKSwpKSkpLDU1KTU1NSk1LDU1NTUtNCw1NSwyNjUpKikyKi8pNik2KTUpNTU1Kf/AABEIAIgAyAMBIgACEQEDEQH/xAAcAAACAQUBAAAAAAAAAAAAAAAABwIBBAUGCAP/xABIEAABAwIBBQoLBQcDBQAAAAABAAIDBBESBQYHIZITFDFBUVRhcYHSIjI2UlNyc5GhstMXYoKxtBUjJkKTo7MkovAlNYPB0f/EABkBAQEBAQEBAAAAAAAAAAAAAAABAgYEBf/EAC4RAQACAQIDBAkFAAAAAAAAAAABEQIDBQQSIRNRU+EVFlRhkZKTotEUQXGhwf/aAAwDAQACEQMRAD8A3DSLpNZk8CONrZKp7Q+znOEcTSbNLw3wnOdrs0azYm4AWp0+Xc7phjipWNjcAW44YYzY8HgvcXDtUMkUTanOycTDE2n/AHrGnWMUcUTYz+G9xyFO66BM79zx9BDs03eRv3PH0EOzTd5Oa6LoEzv3PH0EOzTd5G/c8fQQ7NN3k5rougTO/c8fQQ7NN3kb9zx9BDs03eTmurevyhHBG6WZ7WRxjE57jYAdKBQ79zx9BDs03eRv3PH0EOzTd5b59qWSeex7MncR9qWSefR7MncQaHv3PH0EOzTd5G/c8fQQ7NN3lvn2pZJ59HsydxH2pZJ59HsydxBoe/c8fQQ7NN3kb9zx9BDs03eW+falknnsezJ3FsOTspRTxtlgkbJG8Xa5puDxe/oQKLfuePoIdmm7yN+54+gh2abvJzXXhW18ULC+aRkcbeF73BrR2lAoN+54+gh2abvI37nj6CHZpu8txqtMOSmGwmkf0xwSOb77L3ydpWyXMQ0VO5kmw3Zj4htOFh2lBo+/c8fQQ7NN3kb9zx9BDs03eTkZIHAFpBBAIINwQeAg8YUroEzv3PH0EOzTd5G/c8fQQ7NN3k5rougTO/c8fQQ7NN3la12eOc9GDLW00e4NtiduLXMHrOheHNHSnhdRkYHAhwBaQQQRcEHUQRxhBrWYue8WUYcbBgkYQ2SIuD8JLbtc1/8ANG4A2PQeAgoS60S0wgy9lGnjuIYmTBjeQNqWYR2Y3DtQg9s0vKyu9k/5YU5LpNZpeVlb7J/ywpyXVRW6Lql0XQVui6pdF0FbrT9Lf/ap+uH/ACsW33VvlCgjnjfFMxr4pBhc13AR/wA/JByUb9Kpr6V0l9lmSeZt/qy99H2WZJ5m3+rL31Fc26+lFz0rpL7LMk8zb/Vl760fSzmZk+jpY308RjmfKGACR7g5oY5z7tcTwWGvlI5UCkxHlXQehN3/AEz/AM8/5tK59aLldJ6MMkmnyZA13jSh0xHJupxNGzhQZXOrOaKhpnTy67eCxgNjI8+KwfEk8QBPEucM587amul3Sokva+FguI4xyRs4uvhPGVuOnHLbn1jIAfAp4wbffl8Jx2QwdF3cq0HIuSZKmeOGIAvlcGNvwXPGTxAAEnqQWdieUouRyhdG5C0VZOp4wJIW1ElvCkmF7njwx+KwdHxPCsNnxojppIXyUMe5TsBcI23LJbay0MPiuPERx2uEC8zC0iz0Dw0lz6Unw4b3tyui813Hbgd1610RR1rJY2SRODo5GhzXDgLSLgrkY6jq6x/6T00G5aMlJLA433u9rm9DJg4gbbJfegZd0XVLouqit0XVLougTejfymyr6s/6mFCpo28pcqerP+phQoozS8q632UnyQpx3SbzTP8AFdb7KT5IU4bqondF1C6LoJ3RdQui6Cd0XULougndF1C6LoJ3SD00Ze3au3Fpuymbg6Mb7PkP+Nv4E7srZTZTwSzP8SFjnnpwi9h0k2HauU8pVj5ZHvkN3vc57jyucS53ZclBlsz8ib7rIYLXbI8B/sx4Un+0OHauoxYcFgEndBGQdc1U4eKBCzrdZ8h7BuY7XJwXQc86X4i3Ks97+EIXDqMTRq9xVtour2Q5Tp3SEBpc5lzwAyMcxpJ6yB2rfdN+a5kiZWRi5iG5y+oTdj/wuJB6HjkSSa6xUV2FdeVXWMiY6SRwayNpe5x4A1ouSkPkDTXWQRtjmbHUNaLB0hc2S3EDI2+LrIv0rFZ3aUKuububiyOG4JjjBAdbWMbiSXW5NQ1cCqNZq5cT3OAtiJNuS5Jt2Xt2JsaA4jiq3cWGmb24p3flb3hJ0ayuktF+bhpKBmMWlnO7PHJiaAxvYwN7SVFbhdF1C6LqondF1C6LoE/o18pcqerUfqYUI0aeU2VPVqP1ESFFRzT8q632T/khTguk9mof4qrfZP8AkhTfuqyldF1G6LqiV0XUbougldF1G6LoJXRdRui6Bc6b8vblSR07T4VQ/E72cVife4sHYeRIpvD8VtulfL++coy4TdkP7hnJaMnEdsvXhozyHvrKELXC7GO3V+r+WKzrHrdgHastH3mRkTelDBCRZ4bik9o/wn36ibfhWcuo3UJpwxrnO8VoLj1NFz8AtMlTpqz1t/oYTw4XTkbTIvycfwjlScVxlnKj55pJXnw5XOkd1uN7dQFh1ALctE+ZbK6dz5xeCANc5vnucTgYfu+C4nqA41lprWS81KypF6elnlb5zIzh7HmzT2FeOVMgVNMQKiCWIng3Rhbf1XcDj1ErquOMNAa0BrWgANAAAA4AANQHQvKvoIp43RTRtkjeLOY4XB/+Hp4QrSW5KBsn9ojz1NXAaeY3np2tseN8WprXH7zTZp62njSi0gZr7wrHxNJMZAfG46yY3XsCeMghzSePCp6NcrmDKVM6+p0jYndLZf3dveW+5RXTV0XVLql1plK6LqN1W6BQ6ND/ABLlT1aj9REqI0a+UuU/Vn/URIWWkc1PKqt9k/5IU3rpQZq+VNb7J/yQpu3WmUrouo3RdBK6LqN0XQSui6jdF0ErrEZ25c3pRzz3GJjDg6ZHeDGLcfhEHqBWVulNp1y/ZsNK08N5njquyIHtxu/C1AnZnkkkkk8p1k9JPKnboMyFgp5alw1yu3Jh+5HrcR1vP9sJKUkDnva1ou5xAaOVxIDR2kgLqrIGSm0tNDA3gija0nlda7ndri49qkLLI3VnlmIvp52t1ufDM0DpdG4D4lXV0XVRyHKdfYPyTo0CVjdxqYr+GHxSfhLMHwLDtDlS70g5tmjrZY8No3EyRHiMbyS0D1Tdv4VYZsZyzUM7ZoSMTbgg+K9p8ZjhyH4EA8Sy06pui60bI+mHJ0zAZXup321tka5zQfuyMBDh7upWecWmijiYRSYp5SNRLXMiB4i4mxd1Ado4VWWo6dq1rqyJjSC6OBod0F0j3gHssfxLSc0Yi6upQ0XO+Kb4TMcfgCrLKeUpJ5XyyuL5JHFznHjJ/IcQHEAFvuhbNsy1m+HD93Si9+WVwIYB0gFzj2coUU+SUXUboutIldF1G6LoFJo08pcp+rP+oiQjRp5S5T9Wf9REhRUM1T/FNb7J/wAkKbl0oc1vKis9k/5IU27qsyndF1C6Lqid0XULougndF1FCCV1zFnzl3fdbNMDdrnkM9mzwGW6wL/iXTV1pb9D+SySdynFzwNqJAB0AcQ6FJWJLPRBkPd8oMe4XZTgzHrHgxjaN/wnkXQd1hM3M0qWhDxSsc3dCC5znl7jhvhGI8QudXSVmUhJlK6LqKPeqMBnrmdFlCDA+zZWXMUlr4SeEOHGw6rjoB4QufM4c1qmjk3OojLTrwnhY8crH8DurhHGAuobrxnpY5mujexkjdWJjmB41i4u0iykwsS5NselAaTxFdH1OifJrzfejmdEckjR7rr1odF+TYjcUQeR6Uvk/wBrjY9oUpbJHM/MKpr3jc24YQfCmcPAbyhvnu+6O0hdC5ByHDRwMggBDGcZ1uc4+M5x43FX7KcgANYQBqADbADkAHAFXcneafcVUmxdF0bk7zT7iqOaRwghEVui6hdVuqFPoz8pcp+rP+oiVVTRn5SZS9Wf9REhZaeea5/iis9k/wCSFNq6Uea5/iis9k/5IU2rqwzKV0XUbouqiV0XUbougXGmKd4NGGSSMxvlBwPc29zCNeEi9rnhXtPotmYC6nypWCUeLjkdhJ4gS1wIHTr6irLTTLhNEdZs+Y2HDqMB1e5e1fpjBGCnoqgTyeDGJjGxuJxs02DiTr4tQPKo0y+jLOmargkZUG81O5rS/VdzXA2xW1YgWvBtw2CxmRat5ziqmGSQsDJLML3FosyK1mXsOE8XGszo7zTfQ07t2IM8zg+SxuG2FmtxcZ1uJPK4rX8hn+JKv1JPkhRDNulzoqq3vqMoh8kjgJI7Bz3OA/fVY1AnVqDeDkCYl0tNEh/1OUvax/5qxBbZPp5cu1E7pqiSOjgcGshjPDiLsNwdV7NuSQfGsLa1f1miQwtL8m1k8MwBIDnBrXHi8OMAjtDh0catqrNTKeTqmWbJeGWGUkmI4SQLlwaWOIvYudZzTexXvSaWnxSCPKVE+nJ/naHgDlO5PFy0crXORf4MaK+EYuGwv121rzyTK0VNRdzR4MHCQP5SpxyBwBaQQQCCDcEEXBB4wkRphd/1R/soP8YXv2/g/wBZrxo83Ld9aticuWLdHb7Z57NoI32zz2bQXHmM8qMZ5V0nqrHj/b5sdt7nYe+2eezaCN9s89m0Fx5jPKjGeVPVWPH+3zO29zsPfbPPZtBWtbKDbCQeHgIPIuRsZ5U59CR/0s3tG/k5eDcNhjg9Cdbteaq6VX+tRqc3SjJui6jdF1zjRVaM/KTKXqz/AKiJCpoz8pMperP+oiVVlt5ZseVFZ7J/yQpsXSjyFMI86agP1brG5rb6rkwxPAHWAU27rUMyrdF1S6LqordF1S6LoFrpj8eg9rJ80C2vPbNJmUKcsNhMzE6KQ/yuPC133HagR1HiCv8AKuQaapLDUQskMRLmYi7wSbXIsR5reHkWQupRbRNHeeEjy6hrbtrILtBcdcjW8IJ43tHH/M2x5VicpVYyfl8zz3bT1TD+8sSBiY1pPU1zRfoIW+1mbFJLM2eSnY6dmHDJd7XDD4utpF7dKuMqZIgqWbnURMkZe9nDgPKCNbT0hKW1nlDPOihiMjqqBzQCQGSse53Q1jSST/wrU9DlI8x1VS9uEVMrcPIcJkc4jlGKVwv91ZmHRdktrsW9i7odLI5uzdbRFE1rQ1jQ1rQAGtAAAHAABqAQa3m7pHoapjTuzIZCATFM9rCCR/K82a8dI9wWA0r5wUktKII5Ipqh0sZY2NzZC2x1m7b2JBwgcJxLZMpaPsnTuLn0rA48LoyYr9YYQPgvTIuY1DSvxwU7RIOB7nOe4eqXHwesa06nRfZuUT4aSnik8eOGJjuOxDQCL9HB2JV6TaZjspPxNB/dQfInJdaxl3MKCqnMz5Zmuc1jbMwWs0WHjNJWNTLWxxvQynHPvian4vpbXr8Po8RGfE482nU9Kv8Aomf2dH5g+KP2dH5g+Ka/2U03OKn+13EfZTTc4qf7XcXn7bdPaM/ny/LrPS2yeBH08So/Z0fmD4o/Z0fmD4pr/ZTTc4qf7XcR9lNNzip/tdxO23T2jP58vyeltk8CPp4lR+zo/MHxTV0TwNbTyYRa7x+RUvsppucVP9ruLP5uZtso2ubHJI8PIPh4NVr8GFo4b/Bbw1OOyyrW1sssO6cpmPg+bunH7Zr8Nlhw2lGOp068kR+/ezF0XVLouvS5IrNGXlJlL1Z/1ESFDRVKJM4coSMOKNzZ7OHAbzx2seMHC63UhYbhsekbRa+seyeleYqyEANeL4XhutmJw1se3idr/K2Mp2Z2MaGmno3kasbnRYndJs8C/YqISynrjzr5pQ7Uf1EYs7OaUO1H9RCEsoYs7OaUO1H9RGPOzmlDtR/UQhLKGLOzmlDtR/URizs5pQ7Uf1EISyhizs5pQ7Uf1EYs7OaUO1H9RCEsoYs7OaUO1H9RGLOzmlDtR/UQhLKGLOzmlDtR/URizs5pQ7Uf1EISyhizs5pQ7Uf1EYs7OaUO1H9RCEsoYs7OaUO1H9RGLOzmlDtR/UQhLKGLOzmlDtR/URizs5pQ7Uf1EISyhizs5pQ7Uf1EYs7OaUO1H9RCEsoYs7OaUO1H9RWmU8mZ1VMZhdHTQMfqc+N7A7CeHWHOcB6ouhCWU3TRvo9Zk2KwOKV5xSSFuEuIFgA3XZjQXWB1kuJVUIUV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5245" name="Picture 13" descr="\\Vzmakh\Staff\!ПЦ\Груданова Анна\Картинки к презентации\A320A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573016"/>
            <a:ext cx="4719587" cy="1368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/>
          <p:cNvSpPr txBox="1"/>
          <p:nvPr/>
        </p:nvSpPr>
        <p:spPr>
          <a:xfrm>
            <a:off x="971600" y="3717032"/>
            <a:ext cx="30243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/>
              <a:t>ВЗМАХ</a:t>
            </a:r>
            <a:endParaRPr lang="ru-RU" sz="6600" b="1" dirty="0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\\Vzmakh\Staff\!ПЦ\Груданова Анна\Фото\Андреев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3284984"/>
            <a:ext cx="2953090" cy="3312368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95536" y="332656"/>
            <a:ext cx="856895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САМЫЙ УСПЕШНЫЙ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 78 РЕГИОНЕ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5236" name="AutoShape 4" descr="data:image/jpeg;base64,/9j/4AAQSkZJRgABAQAAAQABAAD/2wCEAAkGBhESERQUEBAQFBESFRIVFxQUERQUFhYXFhQVFhYXFRIYHCYeFxkkHhgUIC8gJCcpLCwsFR49NTAtNSYrLCkBCQoKDQwOGA8OFCkcFBgqKSkqKSwpKSkpLDU1KTU1NSk1LDU1NTUtNCw1NSwyNjUpKikyKi8pNik2KTUpNTU1Kf/AABEIAIgAyAMBIgACEQEDEQH/xAAcAAACAQUBAAAAAAAAAAAAAAAABwIBBAUGCAP/xABIEAABAwIBBQoLBQcDBQAAAAABAAIDBBESBQYHIZITFDFBUVRhcYHSIjI2UlNyc5GhstMXYoKxtBUjJkKTo7MkovAlNYPB0f/EABkBAQEBAQEBAAAAAAAAAAAAAAABAgYEBf/EAC4RAQACAQIDBAkFAAAAAAAAAAABEQIDBQQSIRNRU+EVFlRhkZKTotEUQXGhwf/aAAwDAQACEQMRAD8A3DSLpNZk8CONrZKp7Q+znOEcTSbNLw3wnOdrs0azYm4AWp0+Xc7phjipWNjcAW44YYzY8HgvcXDtUMkUTanOycTDE2n/AHrGnWMUcUTYz+G9xyFO66BM79zx9BDs03eRv3PH0EOzTd5Oa6LoEzv3PH0EOzTd5G/c8fQQ7NN3k5rougTO/c8fQQ7NN3kb9zx9BDs03eTmurevyhHBG6WZ7WRxjE57jYAdKBQ79zx9BDs03eRv3PH0EOzTd5b59qWSeex7MncR9qWSefR7MncQaHv3PH0EOzTd5G/c8fQQ7NN3lvn2pZJ59HsydxH2pZJ59HsydxBoe/c8fQQ7NN3kb9zx9BDs03eW+falknnsezJ3FsOTspRTxtlgkbJG8Xa5puDxe/oQKLfuePoIdmm7yN+54+gh2abvJzXXhW18ULC+aRkcbeF73BrR2lAoN+54+gh2abvI37nj6CHZpu8txqtMOSmGwmkf0xwSOb77L3ydpWyXMQ0VO5kmw3Zj4htOFh2lBo+/c8fQQ7NN3kb9zx9BDs03eTkZIHAFpBBAIINwQeAg8YUroEzv3PH0EOzTd5G/c8fQQ7NN3k5rougTO/c8fQQ7NN3la12eOc9GDLW00e4NtiduLXMHrOheHNHSnhdRkYHAhwBaQQQRcEHUQRxhBrWYue8WUYcbBgkYQ2SIuD8JLbtc1/8ANG4A2PQeAgoS60S0wgy9lGnjuIYmTBjeQNqWYR2Y3DtQg9s0vKyu9k/5YU5LpNZpeVlb7J/ywpyXVRW6Lql0XQVui6pdF0FbrT9Lf/ap+uH/ACsW33VvlCgjnjfFMxr4pBhc13AR/wA/JByUb9Kpr6V0l9lmSeZt/qy99H2WZJ5m3+rL31Fc26+lFz0rpL7LMk8zb/Vl760fSzmZk+jpY308RjmfKGACR7g5oY5z7tcTwWGvlI5UCkxHlXQehN3/AEz/AM8/5tK59aLldJ6MMkmnyZA13jSh0xHJupxNGzhQZXOrOaKhpnTy67eCxgNjI8+KwfEk8QBPEucM587amul3Sokva+FguI4xyRs4uvhPGVuOnHLbn1jIAfAp4wbffl8Jx2QwdF3cq0HIuSZKmeOGIAvlcGNvwXPGTxAAEnqQWdieUouRyhdG5C0VZOp4wJIW1ElvCkmF7njwx+KwdHxPCsNnxojppIXyUMe5TsBcI23LJbay0MPiuPERx2uEC8zC0iz0Dw0lz6Unw4b3tyui813Hbgd1610RR1rJY2SRODo5GhzXDgLSLgrkY6jq6x/6T00G5aMlJLA433u9rm9DJg4gbbJfegZd0XVLouqit0XVLougTejfymyr6s/6mFCpo28pcqerP+phQoozS8q632UnyQpx3SbzTP8AFdb7KT5IU4bqondF1C6LoJ3RdQui6Cd0XULougndF1C6LoJ3SD00Ze3au3Fpuymbg6Mb7PkP+Nv4E7srZTZTwSzP8SFjnnpwi9h0k2HauU8pVj5ZHvkN3vc57jyucS53ZclBlsz8ib7rIYLXbI8B/sx4Un+0OHauoxYcFgEndBGQdc1U4eKBCzrdZ8h7BuY7XJwXQc86X4i3Ks97+EIXDqMTRq9xVtour2Q5Tp3SEBpc5lzwAyMcxpJ6yB2rfdN+a5kiZWRi5iG5y+oTdj/wuJB6HjkSSa6xUV2FdeVXWMiY6SRwayNpe5x4A1ouSkPkDTXWQRtjmbHUNaLB0hc2S3EDI2+LrIv0rFZ3aUKuububiyOG4JjjBAdbWMbiSXW5NQ1cCqNZq5cT3OAtiJNuS5Jt2Xt2JsaA4jiq3cWGmb24p3flb3hJ0ayuktF+bhpKBmMWlnO7PHJiaAxvYwN7SVFbhdF1C6LqondF1C6LoE/o18pcqerUfqYUI0aeU2VPVqP1ESFFRzT8q632T/khTguk9mof4qrfZP8AkhTfuqyldF1G6LqiV0XUbougldF1G6LoJXRdRui6Bc6b8vblSR07T4VQ/E72cVife4sHYeRIpvD8VtulfL++coy4TdkP7hnJaMnEdsvXhozyHvrKELXC7GO3V+r+WKzrHrdgHastH3mRkTelDBCRZ4bik9o/wn36ibfhWcuo3UJpwxrnO8VoLj1NFz8AtMlTpqz1t/oYTw4XTkbTIvycfwjlScVxlnKj55pJXnw5XOkd1uN7dQFh1ALctE+ZbK6dz5xeCANc5vnucTgYfu+C4nqA41lprWS81KypF6elnlb5zIzh7HmzT2FeOVMgVNMQKiCWIng3Rhbf1XcDj1ErquOMNAa0BrWgANAAAA4AANQHQvKvoIp43RTRtkjeLOY4XB/+Hp4QrSW5KBsn9ojz1NXAaeY3np2tseN8WprXH7zTZp62njSi0gZr7wrHxNJMZAfG46yY3XsCeMghzSePCp6NcrmDKVM6+p0jYndLZf3dveW+5RXTV0XVLql1plK6LqN1W6BQ6ND/ABLlT1aj9REqI0a+UuU/Vn/URIWWkc1PKqt9k/5IU3rpQZq+VNb7J/yQpu3WmUrouo3RdBK6LqN0XQSui6jdF0ErrEZ25c3pRzz3GJjDg6ZHeDGLcfhEHqBWVulNp1y/ZsNK08N5njquyIHtxu/C1AnZnkkkkk8p1k9JPKnboMyFgp5alw1yu3Jh+5HrcR1vP9sJKUkDnva1ou5xAaOVxIDR2kgLqrIGSm0tNDA3gija0nlda7ndri49qkLLI3VnlmIvp52t1ufDM0DpdG4D4lXV0XVRyHKdfYPyTo0CVjdxqYr+GHxSfhLMHwLDtDlS70g5tmjrZY8No3EyRHiMbyS0D1Tdv4VYZsZyzUM7ZoSMTbgg+K9p8ZjhyH4EA8Sy06pui60bI+mHJ0zAZXup321tka5zQfuyMBDh7upWecWmijiYRSYp5SNRLXMiB4i4mxd1Ado4VWWo6dq1rqyJjSC6OBod0F0j3gHssfxLSc0Yi6upQ0XO+Kb4TMcfgCrLKeUpJ5XyyuL5JHFznHjJ/IcQHEAFvuhbNsy1m+HD93Si9+WVwIYB0gFzj2coUU+SUXUboutIldF1G6LoFJo08pcp+rP+oiQjRp5S5T9Wf9REhRUM1T/FNb7J/wAkKbl0oc1vKis9k/5IU27qsyndF1C6Lqid0XULougndF1FCCV1zFnzl3fdbNMDdrnkM9mzwGW6wL/iXTV1pb9D+SySdynFzwNqJAB0AcQ6FJWJLPRBkPd8oMe4XZTgzHrHgxjaN/wnkXQd1hM3M0qWhDxSsc3dCC5znl7jhvhGI8QudXSVmUhJlK6LqKPeqMBnrmdFlCDA+zZWXMUlr4SeEOHGw6rjoB4QufM4c1qmjk3OojLTrwnhY8crH8DurhHGAuobrxnpY5mujexkjdWJjmB41i4u0iykwsS5NselAaTxFdH1OifJrzfejmdEckjR7rr1odF+TYjcUQeR6Uvk/wBrjY9oUpbJHM/MKpr3jc24YQfCmcPAbyhvnu+6O0hdC5ByHDRwMggBDGcZ1uc4+M5x43FX7KcgANYQBqADbADkAHAFXcneafcVUmxdF0bk7zT7iqOaRwghEVui6hdVuqFPoz8pcp+rP+oiVVTRn5SZS9Wf9REhZaeea5/iis9k/wCSFNq6Uea5/iis9k/5IU2rqwzKV0XUbouqiV0XUbougXGmKd4NGGSSMxvlBwPc29zCNeEi9rnhXtPotmYC6nypWCUeLjkdhJ4gS1wIHTr6irLTTLhNEdZs+Y2HDqMB1e5e1fpjBGCnoqgTyeDGJjGxuJxs02DiTr4tQPKo0y+jLOmargkZUG81O5rS/VdzXA2xW1YgWvBtw2CxmRat5ziqmGSQsDJLML3FosyK1mXsOE8XGszo7zTfQ07t2IM8zg+SxuG2FmtxcZ1uJPK4rX8hn+JKv1JPkhRDNulzoqq3vqMoh8kjgJI7Bz3OA/fVY1AnVqDeDkCYl0tNEh/1OUvax/5qxBbZPp5cu1E7pqiSOjgcGshjPDiLsNwdV7NuSQfGsLa1f1miQwtL8m1k8MwBIDnBrXHi8OMAjtDh0catqrNTKeTqmWbJeGWGUkmI4SQLlwaWOIvYudZzTexXvSaWnxSCPKVE+nJ/naHgDlO5PFy0crXORf4MaK+EYuGwv121rzyTK0VNRdzR4MHCQP5SpxyBwBaQQQCCDcEEXBB4wkRphd/1R/soP8YXv2/g/wBZrxo83Ld9aticuWLdHb7Z57NoI32zz2bQXHmM8qMZ5V0nqrHj/b5sdt7nYe+2eezaCN9s89m0Fx5jPKjGeVPVWPH+3zO29zsPfbPPZtBWtbKDbCQeHgIPIuRsZ5U59CR/0s3tG/k5eDcNhjg9Cdbteaq6VX+tRqc3SjJui6jdF1zjRVaM/KTKXqz/AKiJCpoz8pMperP+oiVVlt5ZseVFZ7J/yQpsXSjyFMI86agP1brG5rb6rkwxPAHWAU27rUMyrdF1S6LqordF1S6LoFrpj8eg9rJ80C2vPbNJmUKcsNhMzE6KQ/yuPC133HagR1HiCv8AKuQaapLDUQskMRLmYi7wSbXIsR5reHkWQupRbRNHeeEjy6hrbtrILtBcdcjW8IJ43tHH/M2x5VicpVYyfl8zz3bT1TD+8sSBiY1pPU1zRfoIW+1mbFJLM2eSnY6dmHDJd7XDD4utpF7dKuMqZIgqWbnURMkZe9nDgPKCNbT0hKW1nlDPOihiMjqqBzQCQGSse53Q1jSST/wrU9DlI8x1VS9uEVMrcPIcJkc4jlGKVwv91ZmHRdktrsW9i7odLI5uzdbRFE1rQ1jQ1rQAGtAAAHAABqAQa3m7pHoapjTuzIZCATFM9rCCR/K82a8dI9wWA0r5wUktKII5Ipqh0sZY2NzZC2x1m7b2JBwgcJxLZMpaPsnTuLn0rA48LoyYr9YYQPgvTIuY1DSvxwU7RIOB7nOe4eqXHwesa06nRfZuUT4aSnik8eOGJjuOxDQCL9HB2JV6TaZjspPxNB/dQfInJdaxl3MKCqnMz5Zmuc1jbMwWs0WHjNJWNTLWxxvQynHPvian4vpbXr8Po8RGfE482nU9Kv8Aomf2dH5g+KP2dH5g+Ka/2U03OKn+13EfZTTc4qf7XcXn7bdPaM/ny/LrPS2yeBH08So/Z0fmD4o/Z0fmD4pr/ZTTc4qf7XcR9lNNzip/tdxO23T2jP58vyeltk8CPp4lR+zo/MHxTV0TwNbTyYRa7x+RUvsppucVP9ruLP5uZtso2ubHJI8PIPh4NVr8GFo4b/Bbw1OOyyrW1sssO6cpmPg+bunH7Zr8Nlhw2lGOp068kR+/ezF0XVLouvS5IrNGXlJlL1Z/1ESFDRVKJM4coSMOKNzZ7OHAbzx2seMHC63UhYbhsekbRa+seyeleYqyEANeL4XhutmJw1se3idr/K2Mp2Z2MaGmno3kasbnRYndJs8C/YqISynrjzr5pQ7Uf1EYs7OaUO1H9RCEsoYs7OaUO1H9RGPOzmlDtR/UQhLKGLOzmlDtR/URizs5pQ7Uf1EISyhizs5pQ7Uf1EYs7OaUO1H9RCEsoYs7OaUO1H9RGLOzmlDtR/UQhLKGLOzmlDtR/URizs5pQ7Uf1EISyhizs5pQ7Uf1EYs7OaUO1H9RCEsoYs7OaUO1H9RGLOzmlDtR/UQhLKGLOzmlDtR/URizs5pQ7Uf1EISyhizs5pQ7Uf1EYs7OaUO1H9RCEsoYs7OaUO1H9RWmU8mZ1VMZhdHTQMfqc+N7A7CeHWHOcB6ouhCWU3TRvo9Zk2KwOKV5xSSFuEuIFgA3XZjQXWB1kuJVUIUV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5238" name="AutoShape 6" descr="data:image/jpeg;base64,/9j/4AAQSkZJRgABAQAAAQABAAD/2wCEAAkGBhESERQUEBAQFBESFRIVFxQUERQUFhYXFhQVFhYXFRIYHCYeFxkkHhgUIC8gJCcpLCwsFR49NTAtNSYrLCkBCQoKDQwOGA8OFCkcFBgqKSkqKSwpKSkpLDU1KTU1NSk1LDU1NTUtNCw1NSwyNjUpKikyKi8pNik2KTUpNTU1Kf/AABEIAIgAyAMBIgACEQEDEQH/xAAcAAACAQUBAAAAAAAAAAAAAAAABwIBBAUGCAP/xABIEAABAwIBBQoLBQcDBQAAAAABAAIDBBESBQYHIZITFDFBUVRhcYHSIjI2UlNyc5GhstMXYoKxtBUjJkKTo7MkovAlNYPB0f/EABkBAQEBAQEBAAAAAAAAAAAAAAABAgYEBf/EAC4RAQACAQIDBAkFAAAAAAAAAAABEQIDBQQSIRNRU+EVFlRhkZKTotEUQXGhwf/aAAwDAQACEQMRAD8A3DSLpNZk8CONrZKp7Q+znOEcTSbNLw3wnOdrs0azYm4AWp0+Xc7phjipWNjcAW44YYzY8HgvcXDtUMkUTanOycTDE2n/AHrGnWMUcUTYz+G9xyFO66BM79zx9BDs03eRv3PH0EOzTd5Oa6LoEzv3PH0EOzTd5G/c8fQQ7NN3k5rougTO/c8fQQ7NN3kb9zx9BDs03eTmurevyhHBG6WZ7WRxjE57jYAdKBQ79zx9BDs03eRv3PH0EOzTd5b59qWSeex7MncR9qWSefR7MncQaHv3PH0EOzTd5G/c8fQQ7NN3lvn2pZJ59HsydxH2pZJ59HsydxBoe/c8fQQ7NN3kb9zx9BDs03eW+falknnsezJ3FsOTspRTxtlgkbJG8Xa5puDxe/oQKLfuePoIdmm7yN+54+gh2abvJzXXhW18ULC+aRkcbeF73BrR2lAoN+54+gh2abvI37nj6CHZpu8txqtMOSmGwmkf0xwSOb77L3ydpWyXMQ0VO5kmw3Zj4htOFh2lBo+/c8fQQ7NN3kb9zx9BDs03eTkZIHAFpBBAIINwQeAg8YUroEzv3PH0EOzTd5G/c8fQQ7NN3k5rougTO/c8fQQ7NN3la12eOc9GDLW00e4NtiduLXMHrOheHNHSnhdRkYHAhwBaQQQRcEHUQRxhBrWYue8WUYcbBgkYQ2SIuD8JLbtc1/8ANG4A2PQeAgoS60S0wgy9lGnjuIYmTBjeQNqWYR2Y3DtQg9s0vKyu9k/5YU5LpNZpeVlb7J/ywpyXVRW6Lql0XQVui6pdF0FbrT9Lf/ap+uH/ACsW33VvlCgjnjfFMxr4pBhc13AR/wA/JByUb9Kpr6V0l9lmSeZt/qy99H2WZJ5m3+rL31Fc26+lFz0rpL7LMk8zb/Vl760fSzmZk+jpY308RjmfKGACR7g5oY5z7tcTwWGvlI5UCkxHlXQehN3/AEz/AM8/5tK59aLldJ6MMkmnyZA13jSh0xHJupxNGzhQZXOrOaKhpnTy67eCxgNjI8+KwfEk8QBPEucM587amul3Sokva+FguI4xyRs4uvhPGVuOnHLbn1jIAfAp4wbffl8Jx2QwdF3cq0HIuSZKmeOGIAvlcGNvwXPGTxAAEnqQWdieUouRyhdG5C0VZOp4wJIW1ElvCkmF7njwx+KwdHxPCsNnxojppIXyUMe5TsBcI23LJbay0MPiuPERx2uEC8zC0iz0Dw0lz6Unw4b3tyui813Hbgd1610RR1rJY2SRODo5GhzXDgLSLgrkY6jq6x/6T00G5aMlJLA433u9rm9DJg4gbbJfegZd0XVLouqit0XVLougTejfymyr6s/6mFCpo28pcqerP+phQoozS8q632UnyQpx3SbzTP8AFdb7KT5IU4bqondF1C6LoJ3RdQui6Cd0XULougndF1C6LoJ3SD00Ze3au3Fpuymbg6Mb7PkP+Nv4E7srZTZTwSzP8SFjnnpwi9h0k2HauU8pVj5ZHvkN3vc57jyucS53ZclBlsz8ib7rIYLXbI8B/sx4Un+0OHauoxYcFgEndBGQdc1U4eKBCzrdZ8h7BuY7XJwXQc86X4i3Ks97+EIXDqMTRq9xVtour2Q5Tp3SEBpc5lzwAyMcxpJ6yB2rfdN+a5kiZWRi5iG5y+oTdj/wuJB6HjkSSa6xUV2FdeVXWMiY6SRwayNpe5x4A1ouSkPkDTXWQRtjmbHUNaLB0hc2S3EDI2+LrIv0rFZ3aUKuububiyOG4JjjBAdbWMbiSXW5NQ1cCqNZq5cT3OAtiJNuS5Jt2Xt2JsaA4jiq3cWGmb24p3flb3hJ0ayuktF+bhpKBmMWlnO7PHJiaAxvYwN7SVFbhdF1C6LqondF1C6LoE/o18pcqerUfqYUI0aeU2VPVqP1ESFFRzT8q632T/khTguk9mof4qrfZP8AkhTfuqyldF1G6LqiV0XUbougldF1G6LoJXRdRui6Bc6b8vblSR07T4VQ/E72cVife4sHYeRIpvD8VtulfL++coy4TdkP7hnJaMnEdsvXhozyHvrKELXC7GO3V+r+WKzrHrdgHastH3mRkTelDBCRZ4bik9o/wn36ibfhWcuo3UJpwxrnO8VoLj1NFz8AtMlTpqz1t/oYTw4XTkbTIvycfwjlScVxlnKj55pJXnw5XOkd1uN7dQFh1ALctE+ZbK6dz5xeCANc5vnucTgYfu+C4nqA41lprWS81KypF6elnlb5zIzh7HmzT2FeOVMgVNMQKiCWIng3Rhbf1XcDj1ErquOMNAa0BrWgANAAAA4AANQHQvKvoIp43RTRtkjeLOY4XB/+Hp4QrSW5KBsn9ojz1NXAaeY3np2tseN8WprXH7zTZp62njSi0gZr7wrHxNJMZAfG46yY3XsCeMghzSePCp6NcrmDKVM6+p0jYndLZf3dveW+5RXTV0XVLql1plK6LqN1W6BQ6ND/ABLlT1aj9REqI0a+UuU/Vn/URIWWkc1PKqt9k/5IU3rpQZq+VNb7J/yQpu3WmUrouo3RdBK6LqN0XQSui6jdF0ErrEZ25c3pRzz3GJjDg6ZHeDGLcfhEHqBWVulNp1y/ZsNK08N5njquyIHtxu/C1AnZnkkkkk8p1k9JPKnboMyFgp5alw1yu3Jh+5HrcR1vP9sJKUkDnva1ou5xAaOVxIDR2kgLqrIGSm0tNDA3gija0nlda7ndri49qkLLI3VnlmIvp52t1ufDM0DpdG4D4lXV0XVRyHKdfYPyTo0CVjdxqYr+GHxSfhLMHwLDtDlS70g5tmjrZY8No3EyRHiMbyS0D1Tdv4VYZsZyzUM7ZoSMTbgg+K9p8ZjhyH4EA8Sy06pui60bI+mHJ0zAZXup321tka5zQfuyMBDh7upWecWmijiYRSYp5SNRLXMiB4i4mxd1Ado4VWWo6dq1rqyJjSC6OBod0F0j3gHssfxLSc0Yi6upQ0XO+Kb4TMcfgCrLKeUpJ5XyyuL5JHFznHjJ/IcQHEAFvuhbNsy1m+HD93Si9+WVwIYB0gFzj2coUU+SUXUboutIldF1G6LoFJo08pcp+rP+oiQjRp5S5T9Wf9REhRUM1T/FNb7J/wAkKbl0oc1vKis9k/5IU27qsyndF1C6Lqid0XULougndF1FCCV1zFnzl3fdbNMDdrnkM9mzwGW6wL/iXTV1pb9D+SySdynFzwNqJAB0AcQ6FJWJLPRBkPd8oMe4XZTgzHrHgxjaN/wnkXQd1hM3M0qWhDxSsc3dCC5znl7jhvhGI8QudXSVmUhJlK6LqKPeqMBnrmdFlCDA+zZWXMUlr4SeEOHGw6rjoB4QufM4c1qmjk3OojLTrwnhY8crH8DurhHGAuobrxnpY5mujexkjdWJjmB41i4u0iykwsS5NselAaTxFdH1OifJrzfejmdEckjR7rr1odF+TYjcUQeR6Uvk/wBrjY9oUpbJHM/MKpr3jc24YQfCmcPAbyhvnu+6O0hdC5ByHDRwMggBDGcZ1uc4+M5x43FX7KcgANYQBqADbADkAHAFXcneafcVUmxdF0bk7zT7iqOaRwghEVui6hdVuqFPoz8pcp+rP+oiVVTRn5SZS9Wf9REhZaeea5/iis9k/wCSFNq6Uea5/iis9k/5IU2rqwzKV0XUbouqiV0XUbougXGmKd4NGGSSMxvlBwPc29zCNeEi9rnhXtPotmYC6nypWCUeLjkdhJ4gS1wIHTr6irLTTLhNEdZs+Y2HDqMB1e5e1fpjBGCnoqgTyeDGJjGxuJxs02DiTr4tQPKo0y+jLOmargkZUG81O5rS/VdzXA2xW1YgWvBtw2CxmRat5ziqmGSQsDJLML3FosyK1mXsOE8XGszo7zTfQ07t2IM8zg+SxuG2FmtxcZ1uJPK4rX8hn+JKv1JPkhRDNulzoqq3vqMoh8kjgJI7Bz3OA/fVY1AnVqDeDkCYl0tNEh/1OUvax/5qxBbZPp5cu1E7pqiSOjgcGshjPDiLsNwdV7NuSQfGsLa1f1miQwtL8m1k8MwBIDnBrXHi8OMAjtDh0catqrNTKeTqmWbJeGWGUkmI4SQLlwaWOIvYudZzTexXvSaWnxSCPKVE+nJ/naHgDlO5PFy0crXORf4MaK+EYuGwv121rzyTK0VNRdzR4MHCQP5SpxyBwBaQQQCCDcEEXBB4wkRphd/1R/soP8YXv2/g/wBZrxo83Ld9aticuWLdHb7Z57NoI32zz2bQXHmM8qMZ5V0nqrHj/b5sdt7nYe+2eezaCN9s89m0Fx5jPKjGeVPVWPH+3zO29zsPfbPPZtBWtbKDbCQeHgIPIuRsZ5U59CR/0s3tG/k5eDcNhjg9Cdbteaq6VX+tRqc3SjJui6jdF1zjRVaM/KTKXqz/AKiJCpoz8pMperP+oiVVlt5ZseVFZ7J/yQpsXSjyFMI86agP1brG5rb6rkwxPAHWAU27rUMyrdF1S6LqordF1S6LoFrpj8eg9rJ80C2vPbNJmUKcsNhMzE6KQ/yuPC133HagR1HiCv8AKuQaapLDUQskMRLmYi7wSbXIsR5reHkWQupRbRNHeeEjy6hrbtrILtBcdcjW8IJ43tHH/M2x5VicpVYyfl8zz3bT1TD+8sSBiY1pPU1zRfoIW+1mbFJLM2eSnY6dmHDJd7XDD4utpF7dKuMqZIgqWbnURMkZe9nDgPKCNbT0hKW1nlDPOihiMjqqBzQCQGSse53Q1jSST/wrU9DlI8x1VS9uEVMrcPIcJkc4jlGKVwv91ZmHRdktrsW9i7odLI5uzdbRFE1rQ1jQ1rQAGtAAAHAABqAQa3m7pHoapjTuzIZCATFM9rCCR/K82a8dI9wWA0r5wUktKII5Ipqh0sZY2NzZC2x1m7b2JBwgcJxLZMpaPsnTuLn0rA48LoyYr9YYQPgvTIuY1DSvxwU7RIOB7nOe4eqXHwesa06nRfZuUT4aSnik8eOGJjuOxDQCL9HB2JV6TaZjspPxNB/dQfInJdaxl3MKCqnMz5Zmuc1jbMwWs0WHjNJWNTLWxxvQynHPvian4vpbXr8Po8RGfE482nU9Kv8Aomf2dH5g+KP2dH5g+Ka/2U03OKn+13EfZTTc4qf7XcXn7bdPaM/ny/LrPS2yeBH08So/Z0fmD4o/Z0fmD4pr/ZTTc4qf7XcR9lNNzip/tdxO23T2jP58vyeltk8CPp4lR+zo/MHxTV0TwNbTyYRa7x+RUvsppucVP9ruLP5uZtso2ubHJI8PIPh4NVr8GFo4b/Bbw1OOyyrW1sssO6cpmPg+bunH7Zr8Nlhw2lGOp068kR+/ezF0XVLouvS5IrNGXlJlL1Z/1ESFDRVKJM4coSMOKNzZ7OHAbzx2seMHC63UhYbhsekbRa+seyeleYqyEANeL4XhutmJw1se3idr/K2Mp2Z2MaGmno3kasbnRYndJs8C/YqISynrjzr5pQ7Uf1EYs7OaUO1H9RCEsoYs7OaUO1H9RGPOzmlDtR/UQhLKGLOzmlDtR/URizs5pQ7Uf1EISyhizs5pQ7Uf1EYs7OaUO1H9RCEsoYs7OaUO1H9RGLOzmlDtR/UQhLKGLOzmlDtR/URizs5pQ7Uf1EISyhizs5pQ7Uf1EYs7OaUO1H9RCEsoYs7OaUO1H9RGLOzmlDtR/UQhLKGLOzmlDtR/URizs5pQ7Uf1EISyhizs5pQ7Uf1EYs7OaUO1H9RCEsoYs7OaUO1H9RWmU8mZ1VMZhdHTQMfqc+N7A7CeHWHOcB6ouhCWU3TRvo9Zk2KwOKV5xSSFuEuIFgA3XZjQXWB1kuJVUIUV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5240" name="AutoShape 8" descr="data:image/jpeg;base64,/9j/4AAQSkZJRgABAQAAAQABAAD/2wCEAAkGBhESERQUEBAQFBESFRIVFxQUERQUFhYXFhQVFhYXFRIYHCYeFxkkHhgUIC8gJCcpLCwsFR49NTAtNSYrLCkBCQoKDQwOGA8OFCkcFBgqKSkqKSwpKSkpLDU1KTU1NSk1LDU1NTUtNCw1NSwyNjUpKikyKi8pNik2KTUpNTU1Kf/AABEIAIgAyAMBIgACEQEDEQH/xAAcAAACAQUBAAAAAAAAAAAAAAAABwIBBAUGCAP/xABIEAABAwIBBQoLBQcDBQAAAAABAAIDBBESBQYHIZITFDFBUVRhcYHSIjI2UlNyc5GhstMXYoKxtBUjJkKTo7MkovAlNYPB0f/EABkBAQEBAQEBAAAAAAAAAAAAAAABAgYEBf/EAC4RAQACAQIDBAkFAAAAAAAAAAABEQIDBQQSIRNRU+EVFlRhkZKTotEUQXGhwf/aAAwDAQACEQMRAD8A3DSLpNZk8CONrZKp7Q+znOEcTSbNLw3wnOdrs0azYm4AWp0+Xc7phjipWNjcAW44YYzY8HgvcXDtUMkUTanOycTDE2n/AHrGnWMUcUTYz+G9xyFO66BM79zx9BDs03eRv3PH0EOzTd5Oa6LoEzv3PH0EOzTd5G/c8fQQ7NN3k5rougTO/c8fQQ7NN3kb9zx9BDs03eTmurevyhHBG6WZ7WRxjE57jYAdKBQ79zx9BDs03eRv3PH0EOzTd5b59qWSeex7MncR9qWSefR7MncQaHv3PH0EOzTd5G/c8fQQ7NN3lvn2pZJ59HsydxH2pZJ59HsydxBoe/c8fQQ7NN3kb9zx9BDs03eW+falknnsezJ3FsOTspRTxtlgkbJG8Xa5puDxe/oQKLfuePoIdmm7yN+54+gh2abvJzXXhW18ULC+aRkcbeF73BrR2lAoN+54+gh2abvI37nj6CHZpu8txqtMOSmGwmkf0xwSOb77L3ydpWyXMQ0VO5kmw3Zj4htOFh2lBo+/c8fQQ7NN3kb9zx9BDs03eTkZIHAFpBBAIINwQeAg8YUroEzv3PH0EOzTd5G/c8fQQ7NN3k5rougTO/c8fQQ7NN3la12eOc9GDLW00e4NtiduLXMHrOheHNHSnhdRkYHAhwBaQQQRcEHUQRxhBrWYue8WUYcbBgkYQ2SIuD8JLbtc1/8ANG4A2PQeAgoS60S0wgy9lGnjuIYmTBjeQNqWYR2Y3DtQg9s0vKyu9k/5YU5LpNZpeVlb7J/ywpyXVRW6Lql0XQVui6pdF0FbrT9Lf/ap+uH/ACsW33VvlCgjnjfFMxr4pBhc13AR/wA/JByUb9Kpr6V0l9lmSeZt/qy99H2WZJ5m3+rL31Fc26+lFz0rpL7LMk8zb/Vl760fSzmZk+jpY308RjmfKGACR7g5oY5z7tcTwWGvlI5UCkxHlXQehN3/AEz/AM8/5tK59aLldJ6MMkmnyZA13jSh0xHJupxNGzhQZXOrOaKhpnTy67eCxgNjI8+KwfEk8QBPEucM587amul3Sokva+FguI4xyRs4uvhPGVuOnHLbn1jIAfAp4wbffl8Jx2QwdF3cq0HIuSZKmeOGIAvlcGNvwXPGTxAAEnqQWdieUouRyhdG5C0VZOp4wJIW1ElvCkmF7njwx+KwdHxPCsNnxojppIXyUMe5TsBcI23LJbay0MPiuPERx2uEC8zC0iz0Dw0lz6Unw4b3tyui813Hbgd1610RR1rJY2SRODo5GhzXDgLSLgrkY6jq6x/6T00G5aMlJLA433u9rm9DJg4gbbJfegZd0XVLouqit0XVLougTejfymyr6s/6mFCpo28pcqerP+phQoozS8q632UnyQpx3SbzTP8AFdb7KT5IU4bqondF1C6LoJ3RdQui6Cd0XULougndF1C6LoJ3SD00Ze3au3Fpuymbg6Mb7PkP+Nv4E7srZTZTwSzP8SFjnnpwi9h0k2HauU8pVj5ZHvkN3vc57jyucS53ZclBlsz8ib7rIYLXbI8B/sx4Un+0OHauoxYcFgEndBGQdc1U4eKBCzrdZ8h7BuY7XJwXQc86X4i3Ks97+EIXDqMTRq9xVtour2Q5Tp3SEBpc5lzwAyMcxpJ6yB2rfdN+a5kiZWRi5iG5y+oTdj/wuJB6HjkSSa6xUV2FdeVXWMiY6SRwayNpe5x4A1ouSkPkDTXWQRtjmbHUNaLB0hc2S3EDI2+LrIv0rFZ3aUKuububiyOG4JjjBAdbWMbiSXW5NQ1cCqNZq5cT3OAtiJNuS5Jt2Xt2JsaA4jiq3cWGmb24p3flb3hJ0ayuktF+bhpKBmMWlnO7PHJiaAxvYwN7SVFbhdF1C6LqondF1C6LoE/o18pcqerUfqYUI0aeU2VPVqP1ESFFRzT8q632T/khTguk9mof4qrfZP8AkhTfuqyldF1G6LqiV0XUbougldF1G6LoJXRdRui6Bc6b8vblSR07T4VQ/E72cVife4sHYeRIpvD8VtulfL++coy4TdkP7hnJaMnEdsvXhozyHvrKELXC7GO3V+r+WKzrHrdgHastH3mRkTelDBCRZ4bik9o/wn36ibfhWcuo3UJpwxrnO8VoLj1NFz8AtMlTpqz1t/oYTw4XTkbTIvycfwjlScVxlnKj55pJXnw5XOkd1uN7dQFh1ALctE+ZbK6dz5xeCANc5vnucTgYfu+C4nqA41lprWS81KypF6elnlb5zIzh7HmzT2FeOVMgVNMQKiCWIng3Rhbf1XcDj1ErquOMNAa0BrWgANAAAA4AANQHQvKvoIp43RTRtkjeLOY4XB/+Hp4QrSW5KBsn9ojz1NXAaeY3np2tseN8WprXH7zTZp62njSi0gZr7wrHxNJMZAfG46yY3XsCeMghzSePCp6NcrmDKVM6+p0jYndLZf3dveW+5RXTV0XVLql1plK6LqN1W6BQ6ND/ABLlT1aj9REqI0a+UuU/Vn/URIWWkc1PKqt9k/5IU3rpQZq+VNb7J/yQpu3WmUrouo3RdBK6LqN0XQSui6jdF0ErrEZ25c3pRzz3GJjDg6ZHeDGLcfhEHqBWVulNp1y/ZsNK08N5njquyIHtxu/C1AnZnkkkkk8p1k9JPKnboMyFgp5alw1yu3Jh+5HrcR1vP9sJKUkDnva1ou5xAaOVxIDR2kgLqrIGSm0tNDA3gija0nlda7ndri49qkLLI3VnlmIvp52t1ufDM0DpdG4D4lXV0XVRyHKdfYPyTo0CVjdxqYr+GHxSfhLMHwLDtDlS70g5tmjrZY8No3EyRHiMbyS0D1Tdv4VYZsZyzUM7ZoSMTbgg+K9p8ZjhyH4EA8Sy06pui60bI+mHJ0zAZXup321tka5zQfuyMBDh7upWecWmijiYRSYp5SNRLXMiB4i4mxd1Ado4VWWo6dq1rqyJjSC6OBod0F0j3gHssfxLSc0Yi6upQ0XO+Kb4TMcfgCrLKeUpJ5XyyuL5JHFznHjJ/IcQHEAFvuhbNsy1m+HD93Si9+WVwIYB0gFzj2coUU+SUXUboutIldF1G6LoFJo08pcp+rP+oiQjRp5S5T9Wf9REhRUM1T/FNb7J/wAkKbl0oc1vKis9k/5IU27qsyndF1C6Lqid0XULougndF1FCCV1zFnzl3fdbNMDdrnkM9mzwGW6wL/iXTV1pb9D+SySdynFzwNqJAB0AcQ6FJWJLPRBkPd8oMe4XZTgzHrHgxjaN/wnkXQd1hM3M0qWhDxSsc3dCC5znl7jhvhGI8QudXSVmUhJlK6LqKPeqMBnrmdFlCDA+zZWXMUlr4SeEOHGw6rjoB4QufM4c1qmjk3OojLTrwnhY8crH8DurhHGAuobrxnpY5mujexkjdWJjmB41i4u0iykwsS5NselAaTxFdH1OifJrzfejmdEckjR7rr1odF+TYjcUQeR6Uvk/wBrjY9oUpbJHM/MKpr3jc24YQfCmcPAbyhvnu+6O0hdC5ByHDRwMggBDGcZ1uc4+M5x43FX7KcgANYQBqADbADkAHAFXcneafcVUmxdF0bk7zT7iqOaRwghEVui6hdVuqFPoz8pcp+rP+oiVVTRn5SZS9Wf9REhZaeea5/iis9k/wCSFNq6Uea5/iis9k/5IU2rqwzKV0XUbouqiV0XUbougXGmKd4NGGSSMxvlBwPc29zCNeEi9rnhXtPotmYC6nypWCUeLjkdhJ4gS1wIHTr6irLTTLhNEdZs+Y2HDqMB1e5e1fpjBGCnoqgTyeDGJjGxuJxs02DiTr4tQPKo0y+jLOmargkZUG81O5rS/VdzXA2xW1YgWvBtw2CxmRat5ziqmGSQsDJLML3FosyK1mXsOE8XGszo7zTfQ07t2IM8zg+SxuG2FmtxcZ1uJPK4rX8hn+JKv1JPkhRDNulzoqq3vqMoh8kjgJI7Bz3OA/fVY1AnVqDeDkCYl0tNEh/1OUvax/5qxBbZPp5cu1E7pqiSOjgcGshjPDiLsNwdV7NuSQfGsLa1f1miQwtL8m1k8MwBIDnBrXHi8OMAjtDh0catqrNTKeTqmWbJeGWGUkmI4SQLlwaWOIvYudZzTexXvSaWnxSCPKVE+nJ/naHgDlO5PFy0crXORf4MaK+EYuGwv121rzyTK0VNRdzR4MHCQP5SpxyBwBaQQQCCDcEEXBB4wkRphd/1R/soP8YXv2/g/wBZrxo83Ld9aticuWLdHb7Z57NoI32zz2bQXHmM8qMZ5V0nqrHj/b5sdt7nYe+2eezaCN9s89m0Fx5jPKjGeVPVWPH+3zO29zsPfbPPZtBWtbKDbCQeHgIPIuRsZ5U59CR/0s3tG/k5eDcNhjg9Cdbteaq6VX+tRqc3SjJui6jdF1zjRVaM/KTKXqz/AKiJCpoz8pMperP+oiVVlt5ZseVFZ7J/yQpsXSjyFMI86agP1brG5rb6rkwxPAHWAU27rUMyrdF1S6LqordF1S6LoFrpj8eg9rJ80C2vPbNJmUKcsNhMzE6KQ/yuPC133HagR1HiCv8AKuQaapLDUQskMRLmYi7wSbXIsR5reHkWQupRbRNHeeEjy6hrbtrILtBcdcjW8IJ43tHH/M2x5VicpVYyfl8zz3bT1TD+8sSBiY1pPU1zRfoIW+1mbFJLM2eSnY6dmHDJd7XDD4utpF7dKuMqZIgqWbnURMkZe9nDgPKCNbT0hKW1nlDPOihiMjqqBzQCQGSse53Q1jSST/wrU9DlI8x1VS9uEVMrcPIcJkc4jlGKVwv91ZmHRdktrsW9i7odLI5uzdbRFE1rQ1jQ1rQAGtAAAHAABqAQa3m7pHoapjTuzIZCATFM9rCCR/K82a8dI9wWA0r5wUktKII5Ipqh0sZY2NzZC2x1m7b2JBwgcJxLZMpaPsnTuLn0rA48LoyYr9YYQPgvTIuY1DSvxwU7RIOB7nOe4eqXHwesa06nRfZuUT4aSnik8eOGJjuOxDQCL9HB2JV6TaZjspPxNB/dQfInJdaxl3MKCqnMz5Zmuc1jbMwWs0WHjNJWNTLWxxvQynHPvian4vpbXr8Po8RGfE482nU9Kv8Aomf2dH5g+KP2dH5g+Ka/2U03OKn+13EfZTTc4qf7XcXn7bdPaM/ny/LrPS2yeBH08So/Z0fmD4o/Z0fmD4pr/ZTTc4qf7XcR9lNNzip/tdxO23T2jP58vyeltk8CPp4lR+zo/MHxTV0TwNbTyYRa7x+RUvsppucVP9ruLP5uZtso2ubHJI8PIPh4NVr8GFo4b/Bbw1OOyyrW1sssO6cpmPg+bunH7Zr8Nlhw2lGOp068kR+/ezF0XVLouvS5IrNGXlJlL1Z/1ESFDRVKJM4coSMOKNzZ7OHAbzx2seMHC63UhYbhsekbRa+seyeleYqyEANeL4XhutmJw1se3idr/K2Mp2Z2MaGmno3kasbnRYndJs8C/YqISynrjzr5pQ7Uf1EYs7OaUO1H9RCEsoYs7OaUO1H9RGPOzmlDtR/UQhLKGLOzmlDtR/URizs5pQ7Uf1EISyhizs5pQ7Uf1EYs7OaUO1H9RCEsoYs7OaUO1H9RGLOzmlDtR/UQhLKGLOzmlDtR/URizs5pQ7Uf1EISyhizs5pQ7Uf1EYs7OaUO1H9RCEsoYs7OaUO1H9RGLOzmlDtR/UQhLKGLOzmlDtR/URizs5pQ7Uf1EISyhizs5pQ7Uf1EYs7OaUO1H9RCEsoYs7OaUO1H9RWmU8mZ1VMZhdHTQMfqc+N7A7CeHWHOcB6ouhCWU3TRvo9Zk2KwOKV5xSSFuEuIFgA3XZjQXWB1kuJVUIUV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5242" name="AutoShape 10" descr="data:image/jpeg;base64,/9j/4AAQSkZJRgABAQAAAQABAAD/2wCEAAkGBhESERQUEBAQFBESFRIVFxQUERQUFhYXFhQVFhYXFRIYHCYeFxkkHhgUIC8gJCcpLCwsFR49NTAtNSYrLCkBCQoKDQwOGA8OFCkcFBgqKSkqKSwpKSkpLDU1KTU1NSk1LDU1NTUtNCw1NSwyNjUpKikyKi8pNik2KTUpNTU1Kf/AABEIAIgAyAMBIgACEQEDEQH/xAAcAAACAQUBAAAAAAAAAAAAAAAABwIBBAUGCAP/xABIEAABAwIBBQoLBQcDBQAAAAABAAIDBBESBQYHIZITFDFBUVRhcYHSIjI2UlNyc5GhstMXYoKxtBUjJkKTo7MkovAlNYPB0f/EABkBAQEBAQEBAAAAAAAAAAAAAAABAgYEBf/EAC4RAQACAQIDBAkFAAAAAAAAAAABEQIDBQQSIRNRU+EVFlRhkZKTotEUQXGhwf/aAAwDAQACEQMRAD8A3DSLpNZk8CONrZKp7Q+znOEcTSbNLw3wnOdrs0azYm4AWp0+Xc7phjipWNjcAW44YYzY8HgvcXDtUMkUTanOycTDE2n/AHrGnWMUcUTYz+G9xyFO66BM79zx9BDs03eRv3PH0EOzTd5Oa6LoEzv3PH0EOzTd5G/c8fQQ7NN3k5rougTO/c8fQQ7NN3kb9zx9BDs03eTmurevyhHBG6WZ7WRxjE57jYAdKBQ79zx9BDs03eRv3PH0EOzTd5b59qWSeex7MncR9qWSefR7MncQaHv3PH0EOzTd5G/c8fQQ7NN3lvn2pZJ59HsydxH2pZJ59HsydxBoe/c8fQQ7NN3kb9zx9BDs03eW+falknnsezJ3FsOTspRTxtlgkbJG8Xa5puDxe/oQKLfuePoIdmm7yN+54+gh2abvJzXXhW18ULC+aRkcbeF73BrR2lAoN+54+gh2abvI37nj6CHZpu8txqtMOSmGwmkf0xwSOb77L3ydpWyXMQ0VO5kmw3Zj4htOFh2lBo+/c8fQQ7NN3kb9zx9BDs03eTkZIHAFpBBAIINwQeAg8YUroEzv3PH0EOzTd5G/c8fQQ7NN3k5rougTO/c8fQQ7NN3la12eOc9GDLW00e4NtiduLXMHrOheHNHSnhdRkYHAhwBaQQQRcEHUQRxhBrWYue8WUYcbBgkYQ2SIuD8JLbtc1/8ANG4A2PQeAgoS60S0wgy9lGnjuIYmTBjeQNqWYR2Y3DtQg9s0vKyu9k/5YU5LpNZpeVlb7J/ywpyXVRW6Lql0XQVui6pdF0FbrT9Lf/ap+uH/ACsW33VvlCgjnjfFMxr4pBhc13AR/wA/JByUb9Kpr6V0l9lmSeZt/qy99H2WZJ5m3+rL31Fc26+lFz0rpL7LMk8zb/Vl760fSzmZk+jpY308RjmfKGACR7g5oY5z7tcTwWGvlI5UCkxHlXQehN3/AEz/AM8/5tK59aLldJ6MMkmnyZA13jSh0xHJupxNGzhQZXOrOaKhpnTy67eCxgNjI8+KwfEk8QBPEucM587amul3Sokva+FguI4xyRs4uvhPGVuOnHLbn1jIAfAp4wbffl8Jx2QwdF3cq0HIuSZKmeOGIAvlcGNvwXPGTxAAEnqQWdieUouRyhdG5C0VZOp4wJIW1ElvCkmF7njwx+KwdHxPCsNnxojppIXyUMe5TsBcI23LJbay0MPiuPERx2uEC8zC0iz0Dw0lz6Unw4b3tyui813Hbgd1610RR1rJY2SRODo5GhzXDgLSLgrkY6jq6x/6T00G5aMlJLA433u9rm9DJg4gbbJfegZd0XVLouqit0XVLougTejfymyr6s/6mFCpo28pcqerP+phQoozS8q632UnyQpx3SbzTP8AFdb7KT5IU4bqondF1C6LoJ3RdQui6Cd0XULougndF1C6LoJ3SD00Ze3au3Fpuymbg6Mb7PkP+Nv4E7srZTZTwSzP8SFjnnpwi9h0k2HauU8pVj5ZHvkN3vc57jyucS53ZclBlsz8ib7rIYLXbI8B/sx4Un+0OHauoxYcFgEndBGQdc1U4eKBCzrdZ8h7BuY7XJwXQc86X4i3Ks97+EIXDqMTRq9xVtour2Q5Tp3SEBpc5lzwAyMcxpJ6yB2rfdN+a5kiZWRi5iG5y+oTdj/wuJB6HjkSSa6xUV2FdeVXWMiY6SRwayNpe5x4A1ouSkPkDTXWQRtjmbHUNaLB0hc2S3EDI2+LrIv0rFZ3aUKuububiyOG4JjjBAdbWMbiSXW5NQ1cCqNZq5cT3OAtiJNuS5Jt2Xt2JsaA4jiq3cWGmb24p3flb3hJ0ayuktF+bhpKBmMWlnO7PHJiaAxvYwN7SVFbhdF1C6LqondF1C6LoE/o18pcqerUfqYUI0aeU2VPVqP1ESFFRzT8q632T/khTguk9mof4qrfZP8AkhTfuqyldF1G6LqiV0XUbougldF1G6LoJXRdRui6Bc6b8vblSR07T4VQ/E72cVife4sHYeRIpvD8VtulfL++coy4TdkP7hnJaMnEdsvXhozyHvrKELXC7GO3V+r+WKzrHrdgHastH3mRkTelDBCRZ4bik9o/wn36ibfhWcuo3UJpwxrnO8VoLj1NFz8AtMlTpqz1t/oYTw4XTkbTIvycfwjlScVxlnKj55pJXnw5XOkd1uN7dQFh1ALctE+ZbK6dz5xeCANc5vnucTgYfu+C4nqA41lprWS81KypF6elnlb5zIzh7HmzT2FeOVMgVNMQKiCWIng3Rhbf1XcDj1ErquOMNAa0BrWgANAAAA4AANQHQvKvoIp43RTRtkjeLOY4XB/+Hp4QrSW5KBsn9ojz1NXAaeY3np2tseN8WprXH7zTZp62njSi0gZr7wrHxNJMZAfG46yY3XsCeMghzSePCp6NcrmDKVM6+p0jYndLZf3dveW+5RXTV0XVLql1plK6LqN1W6BQ6ND/ABLlT1aj9REqI0a+UuU/Vn/URIWWkc1PKqt9k/5IU3rpQZq+VNb7J/yQpu3WmUrouo3RdBK6LqN0XQSui6jdF0ErrEZ25c3pRzz3GJjDg6ZHeDGLcfhEHqBWVulNp1y/ZsNK08N5njquyIHtxu/C1AnZnkkkkk8p1k9JPKnboMyFgp5alw1yu3Jh+5HrcR1vP9sJKUkDnva1ou5xAaOVxIDR2kgLqrIGSm0tNDA3gija0nlda7ndri49qkLLI3VnlmIvp52t1ufDM0DpdG4D4lXV0XVRyHKdfYPyTo0CVjdxqYr+GHxSfhLMHwLDtDlS70g5tmjrZY8No3EyRHiMbyS0D1Tdv4VYZsZyzUM7ZoSMTbgg+K9p8ZjhyH4EA8Sy06pui60bI+mHJ0zAZXup321tka5zQfuyMBDh7upWecWmijiYRSYp5SNRLXMiB4i4mxd1Ado4VWWo6dq1rqyJjSC6OBod0F0j3gHssfxLSc0Yi6upQ0XO+Kb4TMcfgCrLKeUpJ5XyyuL5JHFznHjJ/IcQHEAFvuhbNsy1m+HD93Si9+WVwIYB0gFzj2coUU+SUXUboutIldF1G6LoFJo08pcp+rP+oiQjRp5S5T9Wf9REhRUM1T/FNb7J/wAkKbl0oc1vKis9k/5IU27qsyndF1C6Lqid0XULougndF1FCCV1zFnzl3fdbNMDdrnkM9mzwGW6wL/iXTV1pb9D+SySdynFzwNqJAB0AcQ6FJWJLPRBkPd8oMe4XZTgzHrHgxjaN/wnkXQd1hM3M0qWhDxSsc3dCC5znl7jhvhGI8QudXSVmUhJlK6LqKPeqMBnrmdFlCDA+zZWXMUlr4SeEOHGw6rjoB4QufM4c1qmjk3OojLTrwnhY8crH8DurhHGAuobrxnpY5mujexkjdWJjmB41i4u0iykwsS5NselAaTxFdH1OifJrzfejmdEckjR7rr1odF+TYjcUQeR6Uvk/wBrjY9oUpbJHM/MKpr3jc24YQfCmcPAbyhvnu+6O0hdC5ByHDRwMggBDGcZ1uc4+M5x43FX7KcgANYQBqADbADkAHAFXcneafcVUmxdF0bk7zT7iqOaRwghEVui6hdVuqFPoz8pcp+rP+oiVVTRn5SZS9Wf9REhZaeea5/iis9k/wCSFNq6Uea5/iis9k/5IU2rqwzKV0XUbouqiV0XUbougXGmKd4NGGSSMxvlBwPc29zCNeEi9rnhXtPotmYC6nypWCUeLjkdhJ4gS1wIHTr6irLTTLhNEdZs+Y2HDqMB1e5e1fpjBGCnoqgTyeDGJjGxuJxs02DiTr4tQPKo0y+jLOmargkZUG81O5rS/VdzXA2xW1YgWvBtw2CxmRat5ziqmGSQsDJLML3FosyK1mXsOE8XGszo7zTfQ07t2IM8zg+SxuG2FmtxcZ1uJPK4rX8hn+JKv1JPkhRDNulzoqq3vqMoh8kjgJI7Bz3OA/fVY1AnVqDeDkCYl0tNEh/1OUvax/5qxBbZPp5cu1E7pqiSOjgcGshjPDiLsNwdV7NuSQfGsLa1f1miQwtL8m1k8MwBIDnBrXHi8OMAjtDh0catqrNTKeTqmWbJeGWGUkmI4SQLlwaWOIvYudZzTexXvSaWnxSCPKVE+nJ/naHgDlO5PFy0crXORf4MaK+EYuGwv121rzyTK0VNRdzR4MHCQP5SpxyBwBaQQQCCDcEEXBB4wkRphd/1R/soP8YXv2/g/wBZrxo83Ld9aticuWLdHb7Z57NoI32zz2bQXHmM8qMZ5V0nqrHj/b5sdt7nYe+2eezaCN9s89m0Fx5jPKjGeVPVWPH+3zO29zsPfbPPZtBWtbKDbCQeHgIPIuRsZ5U59CR/0s3tG/k5eDcNhjg9Cdbteaq6VX+tRqc3SjJui6jdF1zjRVaM/KTKXqz/AKiJCpoz8pMperP+oiVVlt5ZseVFZ7J/yQpsXSjyFMI86agP1brG5rb6rkwxPAHWAU27rUMyrdF1S6LqordF1S6LoFrpj8eg9rJ80C2vPbNJmUKcsNhMzE6KQ/yuPC133HagR1HiCv8AKuQaapLDUQskMRLmYi7wSbXIsR5reHkWQupRbRNHeeEjy6hrbtrILtBcdcjW8IJ43tHH/M2x5VicpVYyfl8zz3bT1TD+8sSBiY1pPU1zRfoIW+1mbFJLM2eSnY6dmHDJd7XDD4utpF7dKuMqZIgqWbnURMkZe9nDgPKCNbT0hKW1nlDPOihiMjqqBzQCQGSse53Q1jSST/wrU9DlI8x1VS9uEVMrcPIcJkc4jlGKVwv91ZmHRdktrsW9i7odLI5uzdbRFE1rQ1jQ1rQAGtAAAHAABqAQa3m7pHoapjTuzIZCATFM9rCCR/K82a8dI9wWA0r5wUktKII5Ipqh0sZY2NzZC2x1m7b2JBwgcJxLZMpaPsnTuLn0rA48LoyYr9YYQPgvTIuY1DSvxwU7RIOB7nOe4eqXHwesa06nRfZuUT4aSnik8eOGJjuOxDQCL9HB2JV6TaZjspPxNB/dQfInJdaxl3MKCqnMz5Zmuc1jbMwWs0WHjNJWNTLWxxvQynHPvian4vpbXr8Po8RGfE482nU9Kv8Aomf2dH5g+KP2dH5g+Ka/2U03OKn+13EfZTTc4qf7XcXn7bdPaM/ny/LrPS2yeBH08So/Z0fmD4o/Z0fmD4pr/ZTTc4qf7XcR9lNNzip/tdxO23T2jP58vyeltk8CPp4lR+zo/MHxTV0TwNbTyYRa7x+RUvsppucVP9ruLP5uZtso2ubHJI8PIPh4NVr8GFo4b/Bbw1OOyyrW1sssO6cpmPg+bunH7Zr8Nlhw2lGOp068kR+/ezF0XVLouvS5IrNGXlJlL1Z/1ESFDRVKJM4coSMOKNzZ7OHAbzx2seMHC63UhYbhsekbRa+seyeleYqyEANeL4XhutmJw1se3idr/K2Mp2Z2MaGmno3kasbnRYndJs8C/YqISynrjzr5pQ7Uf1EYs7OaUO1H9RCEsoYs7OaUO1H9RGPOzmlDtR/UQhLKGLOzmlDtR/URizs5pQ7Uf1EISyhizs5pQ7Uf1EYs7OaUO1H9RCEsoYs7OaUO1H9RGLOzmlDtR/UQhLKGLOzmlDtR/URizs5pQ7Uf1EISyhizs5pQ7Uf1EYs7OaUO1H9RCEsoYs7OaUO1H9RGLOzmlDtR/UQhLKGLOzmlDtR/URizs5pQ7Uf1EISyhizs5pQ7Uf1EYs7OaUO1H9RCEsoYs7OaUO1H9RWmU8mZ1VMZhdHTQMfqc+N7A7CeHWHOcB6ouhCWU3TRvo9Zk2KwOKV5xSSFuEuIFgA3XZjQXWB1kuJVUIUV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5244" name="AutoShape 12" descr="data:image/jpeg;base64,/9j/4AAQSkZJRgABAQAAAQABAAD/2wCEAAkGBhESERQUEBAQFBESFRIVFxQUERQUFhYXFhQVFhYXFRIYHCYeFxkkHhgUIC8gJCcpLCwsFR49NTAtNSYrLCkBCQoKDQwOGA8OFCkcFBgqKSkqKSwpKSkpLDU1KTU1NSk1LDU1NTUtNCw1NSwyNjUpKikyKi8pNik2KTUpNTU1Kf/AABEIAIgAyAMBIgACEQEDEQH/xAAcAAACAQUBAAAAAAAAAAAAAAAABwIBBAUGCAP/xABIEAABAwIBBQoLBQcDBQAAAAABAAIDBBESBQYHIZITFDFBUVRhcYHSIjI2UlNyc5GhstMXYoKxtBUjJkKTo7MkovAlNYPB0f/EABkBAQEBAQEBAAAAAAAAAAAAAAABAgYEBf/EAC4RAQACAQIDBAkFAAAAAAAAAAABEQIDBQQSIRNRU+EVFlRhkZKTotEUQXGhwf/aAAwDAQACEQMRAD8A3DSLpNZk8CONrZKp7Q+znOEcTSbNLw3wnOdrs0azYm4AWp0+Xc7phjipWNjcAW44YYzY8HgvcXDtUMkUTanOycTDE2n/AHrGnWMUcUTYz+G9xyFO66BM79zx9BDs03eRv3PH0EOzTd5Oa6LoEzv3PH0EOzTd5G/c8fQQ7NN3k5rougTO/c8fQQ7NN3kb9zx9BDs03eTmurevyhHBG6WZ7WRxjE57jYAdKBQ79zx9BDs03eRv3PH0EOzTd5b59qWSeex7MncR9qWSefR7MncQaHv3PH0EOzTd5G/c8fQQ7NN3lvn2pZJ59HsydxH2pZJ59HsydxBoe/c8fQQ7NN3kb9zx9BDs03eW+falknnsezJ3FsOTspRTxtlgkbJG8Xa5puDxe/oQKLfuePoIdmm7yN+54+gh2abvJzXXhW18ULC+aRkcbeF73BrR2lAoN+54+gh2abvI37nj6CHZpu8txqtMOSmGwmkf0xwSOb77L3ydpWyXMQ0VO5kmw3Zj4htOFh2lBo+/c8fQQ7NN3kb9zx9BDs03eTkZIHAFpBBAIINwQeAg8YUroEzv3PH0EOzTd5G/c8fQQ7NN3k5rougTO/c8fQQ7NN3la12eOc9GDLW00e4NtiduLXMHrOheHNHSnhdRkYHAhwBaQQQRcEHUQRxhBrWYue8WUYcbBgkYQ2SIuD8JLbtc1/8ANG4A2PQeAgoS60S0wgy9lGnjuIYmTBjeQNqWYR2Y3DtQg9s0vKyu9k/5YU5LpNZpeVlb7J/ywpyXVRW6Lql0XQVui6pdF0FbrT9Lf/ap+uH/ACsW33VvlCgjnjfFMxr4pBhc13AR/wA/JByUb9Kpr6V0l9lmSeZt/qy99H2WZJ5m3+rL31Fc26+lFz0rpL7LMk8zb/Vl760fSzmZk+jpY308RjmfKGACR7g5oY5z7tcTwWGvlI5UCkxHlXQehN3/AEz/AM8/5tK59aLldJ6MMkmnyZA13jSh0xHJupxNGzhQZXOrOaKhpnTy67eCxgNjI8+KwfEk8QBPEucM587amul3Sokva+FguI4xyRs4uvhPGVuOnHLbn1jIAfAp4wbffl8Jx2QwdF3cq0HIuSZKmeOGIAvlcGNvwXPGTxAAEnqQWdieUouRyhdG5C0VZOp4wJIW1ElvCkmF7njwx+KwdHxPCsNnxojppIXyUMe5TsBcI23LJbay0MPiuPERx2uEC8zC0iz0Dw0lz6Unw4b3tyui813Hbgd1610RR1rJY2SRODo5GhzXDgLSLgrkY6jq6x/6T00G5aMlJLA433u9rm9DJg4gbbJfegZd0XVLouqit0XVLougTejfymyr6s/6mFCpo28pcqerP+phQoozS8q632UnyQpx3SbzTP8AFdb7KT5IU4bqondF1C6LoJ3RdQui6Cd0XULougndF1C6LoJ3SD00Ze3au3Fpuymbg6Mb7PkP+Nv4E7srZTZTwSzP8SFjnnpwi9h0k2HauU8pVj5ZHvkN3vc57jyucS53ZclBlsz8ib7rIYLXbI8B/sx4Un+0OHauoxYcFgEndBGQdc1U4eKBCzrdZ8h7BuY7XJwXQc86X4i3Ks97+EIXDqMTRq9xVtour2Q5Tp3SEBpc5lzwAyMcxpJ6yB2rfdN+a5kiZWRi5iG5y+oTdj/wuJB6HjkSSa6xUV2FdeVXWMiY6SRwayNpe5x4A1ouSkPkDTXWQRtjmbHUNaLB0hc2S3EDI2+LrIv0rFZ3aUKuububiyOG4JjjBAdbWMbiSXW5NQ1cCqNZq5cT3OAtiJNuS5Jt2Xt2JsaA4jiq3cWGmb24p3flb3hJ0ayuktF+bhpKBmMWlnO7PHJiaAxvYwN7SVFbhdF1C6LqondF1C6LoE/o18pcqerUfqYUI0aeU2VPVqP1ESFFRzT8q632T/khTguk9mof4qrfZP8AkhTfuqyldF1G6LqiV0XUbougldF1G6LoJXRdRui6Bc6b8vblSR07T4VQ/E72cVife4sHYeRIpvD8VtulfL++coy4TdkP7hnJaMnEdsvXhozyHvrKELXC7GO3V+r+WKzrHrdgHastH3mRkTelDBCRZ4bik9o/wn36ibfhWcuo3UJpwxrnO8VoLj1NFz8AtMlTpqz1t/oYTw4XTkbTIvycfwjlScVxlnKj55pJXnw5XOkd1uN7dQFh1ALctE+ZbK6dz5xeCANc5vnucTgYfu+C4nqA41lprWS81KypF6elnlb5zIzh7HmzT2FeOVMgVNMQKiCWIng3Rhbf1XcDj1ErquOMNAa0BrWgANAAAA4AANQHQvKvoIp43RTRtkjeLOY4XB/+Hp4QrSW5KBsn9ojz1NXAaeY3np2tseN8WprXH7zTZp62njSi0gZr7wrHxNJMZAfG46yY3XsCeMghzSePCp6NcrmDKVM6+p0jYndLZf3dveW+5RXTV0XVLql1plK6LqN1W6BQ6ND/ABLlT1aj9REqI0a+UuU/Vn/URIWWkc1PKqt9k/5IU3rpQZq+VNb7J/yQpu3WmUrouo3RdBK6LqN0XQSui6jdF0ErrEZ25c3pRzz3GJjDg6ZHeDGLcfhEHqBWVulNp1y/ZsNK08N5njquyIHtxu/C1AnZnkkkkk8p1k9JPKnboMyFgp5alw1yu3Jh+5HrcR1vP9sJKUkDnva1ou5xAaOVxIDR2kgLqrIGSm0tNDA3gija0nlda7ndri49qkLLI3VnlmIvp52t1ufDM0DpdG4D4lXV0XVRyHKdfYPyTo0CVjdxqYr+GHxSfhLMHwLDtDlS70g5tmjrZY8No3EyRHiMbyS0D1Tdv4VYZsZyzUM7ZoSMTbgg+K9p8ZjhyH4EA8Sy06pui60bI+mHJ0zAZXup321tka5zQfuyMBDh7upWecWmijiYRSYp5SNRLXMiB4i4mxd1Ado4VWWo6dq1rqyJjSC6OBod0F0j3gHssfxLSc0Yi6upQ0XO+Kb4TMcfgCrLKeUpJ5XyyuL5JHFznHjJ/IcQHEAFvuhbNsy1m+HD93Si9+WVwIYB0gFzj2coUU+SUXUboutIldF1G6LoFJo08pcp+rP+oiQjRp5S5T9Wf9REhRUM1T/FNb7J/wAkKbl0oc1vKis9k/5IU27qsyndF1C6Lqid0XULougndF1FCCV1zFnzl3fdbNMDdrnkM9mzwGW6wL/iXTV1pb9D+SySdynFzwNqJAB0AcQ6FJWJLPRBkPd8oMe4XZTgzHrHgxjaN/wnkXQd1hM3M0qWhDxSsc3dCC5znl7jhvhGI8QudXSVmUhJlK6LqKPeqMBnrmdFlCDA+zZWXMUlr4SeEOHGw6rjoB4QufM4c1qmjk3OojLTrwnhY8crH8DurhHGAuobrxnpY5mujexkjdWJjmB41i4u0iykwsS5NselAaTxFdH1OifJrzfejmdEckjR7rr1odF+TYjcUQeR6Uvk/wBrjY9oUpbJHM/MKpr3jc24YQfCmcPAbyhvnu+6O0hdC5ByHDRwMggBDGcZ1uc4+M5x43FX7KcgANYQBqADbADkAHAFXcneafcVUmxdF0bk7zT7iqOaRwghEVui6hdVuqFPoz8pcp+rP+oiVVTRn5SZS9Wf9REhZaeea5/iis9k/wCSFNq6Uea5/iis9k/5IU2rqwzKV0XUbouqiV0XUbougXGmKd4NGGSSMxvlBwPc29zCNeEi9rnhXtPotmYC6nypWCUeLjkdhJ4gS1wIHTr6irLTTLhNEdZs+Y2HDqMB1e5e1fpjBGCnoqgTyeDGJjGxuJxs02DiTr4tQPKo0y+jLOmargkZUG81O5rS/VdzXA2xW1YgWvBtw2CxmRat5ziqmGSQsDJLML3FosyK1mXsOE8XGszo7zTfQ07t2IM8zg+SxuG2FmtxcZ1uJPK4rX8hn+JKv1JPkhRDNulzoqq3vqMoh8kjgJI7Bz3OA/fVY1AnVqDeDkCYl0tNEh/1OUvax/5qxBbZPp5cu1E7pqiSOjgcGshjPDiLsNwdV7NuSQfGsLa1f1miQwtL8m1k8MwBIDnBrXHi8OMAjtDh0catqrNTKeTqmWbJeGWGUkmI4SQLlwaWOIvYudZzTexXvSaWnxSCPKVE+nJ/naHgDlO5PFy0crXORf4MaK+EYuGwv121rzyTK0VNRdzR4MHCQP5SpxyBwBaQQQCCDcEEXBB4wkRphd/1R/soP8YXv2/g/wBZrxo83Ld9aticuWLdHb7Z57NoI32zz2bQXHmM8qMZ5V0nqrHj/b5sdt7nYe+2eezaCN9s89m0Fx5jPKjGeVPVWPH+3zO29zsPfbPPZtBWtbKDbCQeHgIPIuRsZ5U59CR/0s3tG/k5eDcNhjg9Cdbteaq6VX+tRqc3SjJui6jdF1zjRVaM/KTKXqz/AKiJCpoz8pMperP+oiVVlt5ZseVFZ7J/yQpsXSjyFMI86agP1brG5rb6rkwxPAHWAU27rUMyrdF1S6LqordF1S6LoFrpj8eg9rJ80C2vPbNJmUKcsNhMzE6KQ/yuPC133HagR1HiCv8AKuQaapLDUQskMRLmYi7wSbXIsR5reHkWQupRbRNHeeEjy6hrbtrILtBcdcjW8IJ43tHH/M2x5VicpVYyfl8zz3bT1TD+8sSBiY1pPU1zRfoIW+1mbFJLM2eSnY6dmHDJd7XDD4utpF7dKuMqZIgqWbnURMkZe9nDgPKCNbT0hKW1nlDPOihiMjqqBzQCQGSse53Q1jSST/wrU9DlI8x1VS9uEVMrcPIcJkc4jlGKVwv91ZmHRdktrsW9i7odLI5uzdbRFE1rQ1jQ1rQAGtAAAHAABqAQa3m7pHoapjTuzIZCATFM9rCCR/K82a8dI9wWA0r5wUktKII5Ipqh0sZY2NzZC2x1m7b2JBwgcJxLZMpaPsnTuLn0rA48LoyYr9YYQPgvTIuY1DSvxwU7RIOB7nOe4eqXHwesa06nRfZuUT4aSnik8eOGJjuOxDQCL9HB2JV6TaZjspPxNB/dQfInJdaxl3MKCqnMz5Zmuc1jbMwWs0WHjNJWNTLWxxvQynHPvian4vpbXr8Po8RGfE482nU9Kv8Aomf2dH5g+KP2dH5g+Ka/2U03OKn+13EfZTTc4qf7XcXn7bdPaM/ny/LrPS2yeBH08So/Z0fmD4o/Z0fmD4pr/ZTTc4qf7XcR9lNNzip/tdxO23T2jP58vyeltk8CPp4lR+zo/MHxTV0TwNbTyYRa7x+RUvsppucVP9ruLP5uZtso2ubHJI8PIPh4NVr8GFo4b/Bbw1OOyyrW1sssO6cpmPg+bunH7Zr8Nlhw2lGOp068kR+/ezF0XVLouvS5IrNGXlJlL1Z/1ESFDRVKJM4coSMOKNzZ7OHAbzx2seMHC63UhYbhsekbRa+seyeleYqyEANeL4XhutmJw1se3idr/K2Mp2Z2MaGmno3kasbnRYndJs8C/YqISynrjzr5pQ7Uf1EYs7OaUO1H9RCEsoYs7OaUO1H9RGPOzmlDtR/UQhLKGLOzmlDtR/URizs5pQ7Uf1EISyhizs5pQ7Uf1EYs7OaUO1H9RCEsoYs7OaUO1H9RGLOzmlDtR/UQhLKGLOzmlDtR/URizs5pQ7Uf1EISyhizs5pQ7Uf1EYs7OaUO1H9RCEsoYs7OaUO1H9RGLOzmlDtR/UQhLKGLOzmlDtR/URizs5pQ7Uf1EISyhizs5pQ7Uf1EYs7OaUO1H9RCEsoYs7OaUO1H9RWmU8mZ1VMZhdHTQMfqc+N7A7CeHWHOcB6ouhCWU3TRvo9Zk2KwOKV5xSSFuEuIFgA3XZjQXWB1kuJVUIUV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368531">
            <a:off x="4676058" y="2217699"/>
            <a:ext cx="43224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номинанты</a:t>
            </a:r>
            <a:endParaRPr lang="ru-RU" sz="4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9" name="Picture 4" descr="\\Vzmakh\Staff\!ПЦ\Груданова Анна\Фото\Монахова.jpg"/>
          <p:cNvPicPr>
            <a:picLocks noChangeAspect="1" noChangeArrowheads="1"/>
          </p:cNvPicPr>
          <p:nvPr/>
        </p:nvPicPr>
        <p:blipFill>
          <a:blip r:embed="rId4" cstate="print"/>
          <a:srcRect r="15140"/>
          <a:stretch>
            <a:fillRect/>
          </a:stretch>
        </p:blipFill>
        <p:spPr bwMode="auto">
          <a:xfrm>
            <a:off x="2699792" y="3140968"/>
            <a:ext cx="3312368" cy="2502678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266" name="Picture 2" descr="\\Vzmakh\Staff\!ПЦ\Груданова Анна\Фото\Смирно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492896"/>
            <a:ext cx="2614238" cy="3888432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323528" y="5949280"/>
            <a:ext cx="2232248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Смирнов Иван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44208" y="6165304"/>
            <a:ext cx="216024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Андреев Илья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5856" y="5733256"/>
            <a:ext cx="251189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Монахова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Серафима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029200"/>
            <a:ext cx="2133600" cy="18288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332656"/>
            <a:ext cx="8568952" cy="175432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САМЫЙ УСПЕШНЫЙ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 78 РЕГИОНЕ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1538" y="2143116"/>
            <a:ext cx="67687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ПОБЕДИТЕЛЬ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pic>
        <p:nvPicPr>
          <p:cNvPr id="6" name="Picture 2" descr="\\Vzmakh\Staff\!ПЦ\Груданова Анна\Фото\Смирн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2852936"/>
            <a:ext cx="2614238" cy="3888432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 rot="798350">
            <a:off x="1206706" y="5867746"/>
            <a:ext cx="3591834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СМИРНОВ ИВАН</a:t>
            </a:r>
            <a:endParaRPr lang="ru-RU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МИСС ОБАЯНИЕ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173" name="Picture 5" descr="\\Vzmakh\Staff\!ПЦ\Груданова Анна\Картинки к презентации\marilyn-monroe-4_blo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628800"/>
            <a:ext cx="6624736" cy="5067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56895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САМЫЙ АКАДЕМИЧЕСКИ УСПЕШНЫЙ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0898" name="Picture 2" descr="http://berichnow.ru/wp-content/uploads/2012/02/Staty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204864"/>
            <a:ext cx="4320480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332656"/>
            <a:ext cx="856895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САМЫЙ АКАДЕМИЧЕСКИ УСПЕШНЫЙ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3" name="Picture 1" descr="\\Vzmakh\Staff\!ПЦ\Груданова Анна\Фото\Сальк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492896"/>
            <a:ext cx="2520950" cy="3779837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194" name="Picture 2" descr="\\Vzmakh\Staff\!ПЦ\Груданова Анна\Фото\Каменска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3212976"/>
            <a:ext cx="2608901" cy="3391283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195" name="Picture 3" descr="\\Vzmakh\Staff\!ПЦ\Груданова Анна\Фото\Гринев.jpg"/>
          <p:cNvPicPr>
            <a:picLocks noChangeAspect="1" noChangeArrowheads="1"/>
          </p:cNvPicPr>
          <p:nvPr/>
        </p:nvPicPr>
        <p:blipFill>
          <a:blip r:embed="rId5" cstate="print"/>
          <a:srcRect l="7289" t="3113"/>
          <a:stretch>
            <a:fillRect/>
          </a:stretch>
        </p:blipFill>
        <p:spPr bwMode="auto">
          <a:xfrm>
            <a:off x="2987824" y="2204864"/>
            <a:ext cx="2747534" cy="2240821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 rot="368531">
            <a:off x="4604050" y="2217699"/>
            <a:ext cx="43224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номинанты</a:t>
            </a:r>
            <a:endParaRPr lang="ru-RU" sz="4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8196" name="Picture 4" descr="\\Vzmakh\Staff\!ПЦ\Груданова Анна\Фото\Хоменко А 2.jpg"/>
          <p:cNvPicPr>
            <a:picLocks noChangeAspect="1" noChangeArrowheads="1"/>
          </p:cNvPicPr>
          <p:nvPr/>
        </p:nvPicPr>
        <p:blipFill>
          <a:blip r:embed="rId6" cstate="print"/>
          <a:srcRect t="13920" r="4298" b="31930"/>
          <a:stretch>
            <a:fillRect/>
          </a:stretch>
        </p:blipFill>
        <p:spPr bwMode="auto">
          <a:xfrm>
            <a:off x="3851920" y="4365104"/>
            <a:ext cx="2412603" cy="216024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467544" y="5805264"/>
            <a:ext cx="216024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Салькова Анна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7904" y="3861048"/>
            <a:ext cx="194421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Гринев Игорь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1920" y="6093296"/>
            <a:ext cx="2376264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Хоменко Анастасия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6216" y="6165304"/>
            <a:ext cx="2088232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Каменская Мария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029200"/>
            <a:ext cx="2133600" cy="18288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332656"/>
            <a:ext cx="8568952" cy="175432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САМЫЙ АКАДЕМИЧЕСКИ УСПЕШНЫЙ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2132856"/>
            <a:ext cx="67687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ПОБЕДИТЕЛЬ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pic>
        <p:nvPicPr>
          <p:cNvPr id="6" name="Picture 4" descr="\\Vzmakh\Staff\!ПЦ\Груданова Анна\Фото\Хоменко А 2.jpg"/>
          <p:cNvPicPr>
            <a:picLocks noChangeAspect="1" noChangeArrowheads="1"/>
          </p:cNvPicPr>
          <p:nvPr/>
        </p:nvPicPr>
        <p:blipFill>
          <a:blip r:embed="rId4" cstate="print"/>
          <a:srcRect t="13920" r="4298" b="31930"/>
          <a:stretch>
            <a:fillRect/>
          </a:stretch>
        </p:blipFill>
        <p:spPr bwMode="auto">
          <a:xfrm>
            <a:off x="2483768" y="2852936"/>
            <a:ext cx="4248472" cy="3804074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 rot="1022199">
            <a:off x="1036881" y="5669197"/>
            <a:ext cx="4210882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ХОМЕНКО АНАСТАСИЯ</a:t>
            </a:r>
            <a:endParaRPr lang="ru-RU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56895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САМЫЙ УСПЕШНЫЙ ЧЕЛОВЕК ГОДА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0114" name="Picture 2" descr="\\Vzmakh\Staff\!ПЦ\Груданова Анна\Картинки к презентации\Самый успешн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204864"/>
            <a:ext cx="5832648" cy="4403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Vzmakh\Staff\!ПЦ\Груданова Анна\Фото\NEW ФОТО\Кутейник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3068960"/>
            <a:ext cx="2715033" cy="3312368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95536" y="332656"/>
            <a:ext cx="856895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САМЫЙ УСПЕШНЫЙ ЧЕЛОВЕК ГОДА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368531">
            <a:off x="4676057" y="2217699"/>
            <a:ext cx="43224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номинанты</a:t>
            </a:r>
            <a:endParaRPr lang="ru-RU" sz="4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5121" name="Picture 1" descr="\\Vzmakh\Staff\!ПЦ\Груданова Анна\Фото\NEW ФОТО\Хоменк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3140968"/>
            <a:ext cx="3600450" cy="2713037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3" name="Picture 3" descr="\\Vzmakh\Staff\!ПЦ\Груданова Анна\Фото\Третьяков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276872"/>
            <a:ext cx="2520950" cy="3783013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3419872" y="5589240"/>
            <a:ext cx="2448272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Хоменко Анастасия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 rot="928937">
            <a:off x="1413749" y="2414482"/>
            <a:ext cx="216024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Третьякова Дарья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200" y="5949280"/>
            <a:ext cx="230425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Кутейникова Мария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029200"/>
            <a:ext cx="2133600" cy="18288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332656"/>
            <a:ext cx="8568952" cy="175432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САМЫЙ УСПЕШНЫЙ ЧЕЛОВЕК ГОДА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2214554"/>
            <a:ext cx="67687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ПОБЕДИТЕЛЬ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pic>
        <p:nvPicPr>
          <p:cNvPr id="6" name="Picture 2" descr="\\Vzmakh\Staff\!ПЦ\Груданова Анна\Фото\NEW ФОТО\Кутейнико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2924944"/>
            <a:ext cx="3024336" cy="3689721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 rot="20183679">
            <a:off x="3431583" y="5448826"/>
            <a:ext cx="4239716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КУТЕЙНИКОВА МАРИЯ</a:t>
            </a:r>
            <a:endParaRPr lang="ru-RU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1" name="Picture 5" descr="\\Vzmakh\Staff\!ПЦ\Груданова Анна\Фото\Хоменко А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276872"/>
            <a:ext cx="2366150" cy="3744416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95536" y="476672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МИСС ОБАЯНИЕ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368531">
            <a:off x="4604050" y="1497620"/>
            <a:ext cx="43224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номинанты</a:t>
            </a:r>
            <a:endParaRPr lang="ru-RU" sz="4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126978" name="Picture 2" descr="\\Vzmakh\Staff\!ПЦ\Груданова Анна\Фото\Рощупкина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3429000"/>
            <a:ext cx="2948967" cy="309634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6979" name="Picture 3" descr="\\Vzmakh\Staff\!ПЦ\Груданова Анна\Фото\Карпов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3212976"/>
            <a:ext cx="2232797" cy="3347789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6980" name="Picture 4" descr="\\Vzmakh\Staff\!ПЦ\Груданова Анна\Фото\Ильин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2348880"/>
            <a:ext cx="2232248" cy="2790926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 rot="884856">
            <a:off x="10240" y="5867279"/>
            <a:ext cx="2232248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Хоменко  Анастасия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7744" y="6381328"/>
            <a:ext cx="230425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Карпова Маргарита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39952" y="4941168"/>
            <a:ext cx="194421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Ильина  Вера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 rot="21181154">
            <a:off x="6674135" y="6087936"/>
            <a:ext cx="230425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Рощупкина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Елена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69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69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269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029200"/>
            <a:ext cx="2133600" cy="18288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15616" y="1556792"/>
            <a:ext cx="67687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ПОБЕДИТЕЛЬ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pic>
        <p:nvPicPr>
          <p:cNvPr id="4" name="Picture 2" descr="\\Vzmakh\Staff\!ПЦ\Груданова Анна\Фото\Рощупкина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2276872"/>
            <a:ext cx="4179891" cy="4388785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95536" y="476672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МИСС ОБАЯНИЕ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rot="20183679">
            <a:off x="3879499" y="5524763"/>
            <a:ext cx="3860447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РОЩУПКИНА ЕЛЕНА</a:t>
            </a:r>
            <a:endParaRPr lang="ru-RU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856895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МИСТЕР МУЖСКОЕ ОБАЯНИЕ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6" name="Picture 2" descr="\\Vzmakh\Staff\!ПЦ\Груданова Анна\Картинки к презентации\мужское обаяние\13585726765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420888"/>
            <a:ext cx="5256584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856895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МИСТЕР МУЖСКОЕ ОБАЯНИЕ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8002" name="Picture 2" descr="\\Vzmakh\Staff\!ПЦ\Груданова Анна\Фото\Сергее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5278" y="3284984"/>
            <a:ext cx="1993106" cy="309634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8003" name="Picture 3" descr="\\Vzmakh\Staff\!ПЦ\Груданова Анна\Фото\Белоус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140968"/>
            <a:ext cx="2592288" cy="3253935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8005" name="Picture 5" descr="\\Vzmakh\Staff\!ПЦ\Груданова Анна\Фото\Михайло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564904"/>
            <a:ext cx="2592288" cy="3842685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 rot="368531">
            <a:off x="4676058" y="2289706"/>
            <a:ext cx="43224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номинанты</a:t>
            </a:r>
            <a:endParaRPr lang="ru-RU" sz="4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 rot="595130">
            <a:off x="266109" y="6144978"/>
            <a:ext cx="230425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Михайлов Александр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1880" y="6237312"/>
            <a:ext cx="2088232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Белоусов Георгий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rot="20944630">
            <a:off x="6462241" y="6123313"/>
            <a:ext cx="1872208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Сергеев Илья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80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80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80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029200"/>
            <a:ext cx="2133600" cy="18288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87624" y="1772816"/>
            <a:ext cx="67687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ПОБЕДИТЕЛЬ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0"/>
            <a:ext cx="8568952" cy="175432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МИСТЕР МУЖСКОЕ ОБАЯНИЕ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2" descr="\\Vzmakh\Staff\!ПЦ\Груданова Анна\Фото\Сергее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1" y="2460746"/>
            <a:ext cx="2736304" cy="4250921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 rot="20183679">
            <a:off x="4134682" y="5712159"/>
            <a:ext cx="2924481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СЕРГЕЕВ  ИЛЬЯ</a:t>
            </a:r>
            <a:endParaRPr lang="ru-RU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ДЖЕНТЛЬМЕН ГОДА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794" name="Picture 2" descr="http://img1.liveinternet.ru/images/attach/c/2/72/267/72267695_826b10502723.jpg"/>
          <p:cNvPicPr>
            <a:picLocks noChangeAspect="1" noChangeArrowheads="1"/>
          </p:cNvPicPr>
          <p:nvPr/>
        </p:nvPicPr>
        <p:blipFill>
          <a:blip r:embed="rId3" cstate="print"/>
          <a:srcRect r="50388"/>
          <a:stretch>
            <a:fillRect/>
          </a:stretch>
        </p:blipFill>
        <p:spPr bwMode="auto">
          <a:xfrm>
            <a:off x="2411760" y="1196752"/>
            <a:ext cx="4335443" cy="54726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31" name="Picture 7" descr="\\Vzmakh\Staff\!ПЦ\Груданова Анна\Фото\Белоусов 2.jpg"/>
          <p:cNvPicPr>
            <a:picLocks noChangeAspect="1" noChangeArrowheads="1"/>
          </p:cNvPicPr>
          <p:nvPr/>
        </p:nvPicPr>
        <p:blipFill>
          <a:blip r:embed="rId3" cstate="print"/>
          <a:srcRect t="3958"/>
          <a:stretch>
            <a:fillRect/>
          </a:stretch>
        </p:blipFill>
        <p:spPr bwMode="auto">
          <a:xfrm>
            <a:off x="5292080" y="2276872"/>
            <a:ext cx="2520950" cy="349453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23528" y="116632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ДЖЕНТЛЬМЕН ГОДА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9026" name="Picture 2" descr="\\Vzmakh\Staff\!ПЦ\Груданова Анна\Фото\Бабасю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149080"/>
            <a:ext cx="2160239" cy="2565141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9027" name="Picture 3" descr="\\Vzmakh\Staff\!ПЦ\Груданова Анна\Фото\Андрее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268760"/>
            <a:ext cx="1872207" cy="2652687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9028" name="Picture 4" descr="\\Vzmakh\Staff\!ПЦ\Груданова Анна\Фото\Трунов 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3140968"/>
            <a:ext cx="2533650" cy="360045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5" descr="\\Vzmakh\Staff\!ПЦ\Груданова Анна\Фото\Михайлов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68848" y="3933056"/>
            <a:ext cx="1901169" cy="281820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 rot="368531">
            <a:off x="4604050" y="1209587"/>
            <a:ext cx="43224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номинанты</a:t>
            </a:r>
            <a:endParaRPr lang="ru-RU" sz="4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3645024"/>
            <a:ext cx="1656184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Андреев Илья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 rot="437754">
            <a:off x="179512" y="6309320"/>
            <a:ext cx="180020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Бабасюк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Артем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31840" y="6381328"/>
            <a:ext cx="158417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Трунов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Роман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48064" y="5445224"/>
            <a:ext cx="194421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Белоусов Георгий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 rot="20854418">
            <a:off x="6826998" y="6245073"/>
            <a:ext cx="230425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Михайлов Александр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9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9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9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29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029200"/>
            <a:ext cx="2133600" cy="18288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15616" y="1268760"/>
            <a:ext cx="67687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ПОБЕДИТЕЛЬ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16632"/>
            <a:ext cx="8568952" cy="92333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ДЖЕНТЛЬМЕН ГОДА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5" descr="\\Vzmakh\Staff\!ПЦ\Груданова Анна\Фото\Михайл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988840"/>
            <a:ext cx="3191783" cy="4731350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 rot="20183679">
            <a:off x="3495309" y="5409194"/>
            <a:ext cx="4437665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МИХАЙЛОВ АЛЕКСАНДР</a:t>
            </a:r>
            <a:endParaRPr lang="ru-RU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3648" y="476672"/>
            <a:ext cx="6552728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САМЫЙ   ГРОМКИЙ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1" name="Picture 3" descr="\\Vzmakh\Staff\!ПЦ\Груданова Анна\Картинки к презентации\Самый громкий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576388"/>
            <a:ext cx="6552728" cy="47329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СЕКС СИМВОЛ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9702" name="Picture 6" descr="http://allfiles.com.ua/wp-content/uploads/2012/03/MHeal412r_resize-800x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36859">
            <a:off x="2448598" y="-49888"/>
            <a:ext cx="4320479" cy="693959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СЕКС СИМВОЛ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2098" name="Picture 2" descr="\\Vzmakh\Staff\!ПЦ\Груданова Анна\Фото\Гончаров.JPG"/>
          <p:cNvPicPr>
            <a:picLocks noChangeAspect="1" noChangeArrowheads="1"/>
          </p:cNvPicPr>
          <p:nvPr/>
        </p:nvPicPr>
        <p:blipFill>
          <a:blip r:embed="rId3" cstate="print"/>
          <a:srcRect t="6205" r="2883" b="4258"/>
          <a:stretch>
            <a:fillRect/>
          </a:stretch>
        </p:blipFill>
        <p:spPr bwMode="auto">
          <a:xfrm>
            <a:off x="6444208" y="3140968"/>
            <a:ext cx="2604545" cy="360040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2101" name="Picture 5" descr="\\Vzmakh\Staff\!ПЦ\Груданова Анна\Фото\Ланцевич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96752"/>
            <a:ext cx="2304256" cy="3138819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2102" name="Picture 6" descr="\\Vzmakh\Staff\!ПЦ\Груданова Анна\Фото\Ел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1700808"/>
            <a:ext cx="3096344" cy="360045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2100" name="Picture 4" descr="\\Vzmakh\Staff\!ПЦ\Груданова Анна\Фото\Шевчук.jpg"/>
          <p:cNvPicPr>
            <a:picLocks noChangeAspect="1" noChangeArrowheads="1"/>
          </p:cNvPicPr>
          <p:nvPr/>
        </p:nvPicPr>
        <p:blipFill>
          <a:blip r:embed="rId6" cstate="print"/>
          <a:srcRect t="11486" r="-1140" b="3745"/>
          <a:stretch>
            <a:fillRect/>
          </a:stretch>
        </p:blipFill>
        <p:spPr bwMode="auto">
          <a:xfrm>
            <a:off x="1187624" y="3717032"/>
            <a:ext cx="2403842" cy="2973172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 rot="368531">
            <a:off x="4604050" y="1209588"/>
            <a:ext cx="43224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номинанты</a:t>
            </a:r>
            <a:endParaRPr lang="ru-RU" sz="4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 rot="641426">
            <a:off x="1205008" y="1301867"/>
            <a:ext cx="194421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Ланцевич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Давид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9632" y="6309320"/>
            <a:ext cx="1872208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Шевчук Кирилл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7904" y="5157192"/>
            <a:ext cx="252028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Самышкин 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Елпидифор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 rot="20994783">
            <a:off x="6821009" y="6194998"/>
            <a:ext cx="2016224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Гончаров Максим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2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2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2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029200"/>
            <a:ext cx="2133600" cy="18288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15616" y="1196752"/>
            <a:ext cx="67687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ПОБЕДИТЕЛЬ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16632"/>
            <a:ext cx="8568952" cy="92333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СЕКС СИМВОЛ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5" descr="\\Vzmakh\Staff\!ПЦ\Груданова Анна\Фото\Ланцевич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2060848"/>
            <a:ext cx="3384376" cy="4610141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 rot="20183679">
            <a:off x="3885020" y="5551184"/>
            <a:ext cx="3728482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ЛАНЦЕВИЧ  ДАВИД</a:t>
            </a:r>
            <a:endParaRPr lang="ru-RU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МИСС ШАРМ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9938" name="Picture 2" descr="http://www.poboltaem.com/wp-content/uploads/2013/02/elega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340768"/>
            <a:ext cx="7272808" cy="4896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МИСС ШАРМ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368531">
            <a:off x="4604050" y="1209587"/>
            <a:ext cx="43224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номинанты</a:t>
            </a:r>
            <a:endParaRPr lang="ru-RU" sz="4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133122" name="Picture 2" descr="\\Vzmakh\Staff\!ПЦ\Груданова Анна\Фото\Гнес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3112091" cy="3744416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3124" name="Picture 4" descr="\\Vzmakh\Staff\!ПЦ\Груданова Анна\Фото\Трубици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9" y="2708920"/>
            <a:ext cx="3046903" cy="3672407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3125" name="Picture 5" descr="\\Vzmakh\Staff\!ПЦ\Груданова Анна\Фото\Бровина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2708920"/>
            <a:ext cx="2496849" cy="3672408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467544" y="4869160"/>
            <a:ext cx="180020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Гнесина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Мария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7864" y="5949280"/>
            <a:ext cx="194421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Трубицина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Алена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88224" y="5949280"/>
            <a:ext cx="2088232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Бровина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Варвара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3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3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029200"/>
            <a:ext cx="2133600" cy="18288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87624" y="1268760"/>
            <a:ext cx="67687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ПОБЕДИТЕЛЬ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pic>
        <p:nvPicPr>
          <p:cNvPr id="4" name="Picture 2" descr="\\Vzmakh\Staff\!ПЦ\Груданова Анна\Фото\Гнеси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2204864"/>
            <a:ext cx="3663490" cy="4407850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23528" y="260648"/>
            <a:ext cx="8568952" cy="92333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МИСС ШАРМ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rot="20183679">
            <a:off x="3895715" y="5602363"/>
            <a:ext cx="3472864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ГНЕСИНА  МАРИЯ</a:t>
            </a:r>
            <a:endParaRPr lang="ru-RU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САМЫЙ ХАРИЗМАТИЧНЫЙ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6322" name="Picture 2" descr="\\Vzmakh\Staff\!ПЦ\Груданова Анна\Картинки к презентации\харизм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628800"/>
            <a:ext cx="5179281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САМЫЙ ХАРИЗМАТИЧНЫЙ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368531">
            <a:off x="4676058" y="1497619"/>
            <a:ext cx="43224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номинанты</a:t>
            </a:r>
            <a:endParaRPr lang="ru-RU" sz="4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134147" name="Picture 3" descr="\\Vzmakh\Staff\!ПЦ\Груданова Анна\Фото\Гончаров 2.jpg"/>
          <p:cNvPicPr>
            <a:picLocks noChangeAspect="1" noChangeArrowheads="1"/>
          </p:cNvPicPr>
          <p:nvPr/>
        </p:nvPicPr>
        <p:blipFill>
          <a:blip r:embed="rId3" cstate="print"/>
          <a:srcRect t="2001"/>
          <a:stretch>
            <a:fillRect/>
          </a:stretch>
        </p:blipFill>
        <p:spPr bwMode="auto">
          <a:xfrm>
            <a:off x="251520" y="1484784"/>
            <a:ext cx="2736304" cy="3388176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4148" name="Picture 4" descr="\\Vzmakh\Staff\!ПЦ\Груданова Анна\Фото\Году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852936"/>
            <a:ext cx="3888432" cy="273630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4146" name="Picture 2" descr="\\Vzmakh\Staff\!ПЦ\Груданова Анна\Фото\Касьяненк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3861048"/>
            <a:ext cx="3024336" cy="2838008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 rot="857879">
            <a:off x="261437" y="4355887"/>
            <a:ext cx="230425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Гончаров Максим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5776" y="6237312"/>
            <a:ext cx="216024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Касьяненко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Никита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rot="20497044">
            <a:off x="7327094" y="5175533"/>
            <a:ext cx="1546089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Глеб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Годун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4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4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029200"/>
            <a:ext cx="2133600" cy="18288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5536" y="404664"/>
            <a:ext cx="8568952" cy="92333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САМЫЙ ХАРИЗМАТИЧНЫЙ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1412776"/>
            <a:ext cx="67687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ПОБЕДИТЕЛЬ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pic>
        <p:nvPicPr>
          <p:cNvPr id="5" name="Picture 2" descr="\\Vzmakh\Staff\!ПЦ\Груданова Анна\Фото\Касьяненк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2132856"/>
            <a:ext cx="4834346" cy="4536504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 rot="1535549">
            <a:off x="313449" y="5384406"/>
            <a:ext cx="424803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КАСЬЯНЕНКО НИКИТА</a:t>
            </a:r>
            <a:endParaRPr lang="ru-RU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ИНТЕРЕСНЫЙ «КАДР»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http://www.rudata.ru/w/images/7/7a/%D0%9C%D0%B0%D0%B4%D0%B0%D0%B3%D0%B0%D1%81%D0%BA%D0%B0%D1%80_2-%D0%BA%D0%B0%D0%B4%D1%80_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84784"/>
            <a:ext cx="8280920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3648" y="476672"/>
            <a:ext cx="6552728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САМЫЙ   ГРОМКИЙ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368531">
            <a:off x="4027986" y="1569627"/>
            <a:ext cx="43224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номинанты</a:t>
            </a:r>
            <a:endParaRPr lang="ru-RU" sz="4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121859" name="Picture 3" descr="\\Vzmakh\Staff\!ПЦ\Груданова Анна\Фото\Трун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420888"/>
            <a:ext cx="2232248" cy="3901867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1862" name="Picture 6" descr="\\Vzmakh\Staff\!ПЦ\Груданова Анна\Фото\Осеева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556792"/>
            <a:ext cx="2520950" cy="3840163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1864" name="Picture 8" descr="\\Vzmakh\Staff\!ПЦ\Груданова Анна\Фото\Нагорня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4293096"/>
            <a:ext cx="3095974" cy="2304926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1865" name="Picture 9" descr="\\Vzmakh\Staff\!ПЦ\Груданова Анна\Фото\Ковалев 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3068960"/>
            <a:ext cx="2460805" cy="2654351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 rot="1734594">
            <a:off x="192762" y="4782611"/>
            <a:ext cx="158417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Осеева Юлия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83768" y="6165304"/>
            <a:ext cx="230425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Нагорняк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Александр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 rot="20308593">
            <a:off x="5076056" y="6093296"/>
            <a:ext cx="158417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Трунов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Роман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32240" y="5301208"/>
            <a:ext cx="230425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Ковалев Александр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18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18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18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218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ИНТЕРЕСНЫЙ «КАДР»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368531">
            <a:off x="4604050" y="1209587"/>
            <a:ext cx="43224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номинанты</a:t>
            </a:r>
            <a:endParaRPr lang="ru-RU" sz="4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135170" name="Picture 2" descr="\\Vzmakh\Staff\!ПЦ\Груданова Анна\Фото\Фурман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3528392" cy="2736527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 descr="C:\Documents and Settings\gauche\Рабочий стол\Презентация\Фото\Бахтадз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221088"/>
            <a:ext cx="3024336" cy="2414935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8" name="Picture 4" descr="C:\Documents and Settings\gauche\Рабочий стол\Презентация\Фото\Бабасю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2420888"/>
            <a:ext cx="2088232" cy="2479639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7" name="Picture 3" descr="C:\Documents and Settings\gauche\Рабочий стол\Презентация\Фото\Касьяненко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4437112"/>
            <a:ext cx="2376264" cy="222986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5172" name="Picture 4" descr="\\Vzmakh\Staff\!ПЦ\Груданова Анна\Фото\Хафизов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2276872"/>
            <a:ext cx="2952328" cy="2987899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TextBox 9"/>
          <p:cNvSpPr txBox="1"/>
          <p:nvPr/>
        </p:nvSpPr>
        <p:spPr>
          <a:xfrm>
            <a:off x="683568" y="6237312"/>
            <a:ext cx="230425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Бахтадзе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Константин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3573016"/>
            <a:ext cx="2016224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Фурман Евгений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07904" y="4797152"/>
            <a:ext cx="216024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Хафизов Владимир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2160" y="6237312"/>
            <a:ext cx="2232248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Касьяненко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Никита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 rot="1664350">
            <a:off x="6566595" y="3627460"/>
            <a:ext cx="1872208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Бабасюк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Артем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5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5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5157192"/>
            <a:ext cx="2133600" cy="18288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116632"/>
            <a:ext cx="8568952" cy="92333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ИНТЕРЕСНЫЙ «КАДР»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1268760"/>
            <a:ext cx="67687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ПОБЕДИТЕЛЬ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pic>
        <p:nvPicPr>
          <p:cNvPr id="5" name="Picture 2" descr="\\Vzmakh\Staff\!ПЦ\Груданова Анна\Фото\Фурман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1980045"/>
            <a:ext cx="5688632" cy="4411952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 rot="20183679">
            <a:off x="3890737" y="5578543"/>
            <a:ext cx="3591834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ФУРМАН ЕВГЕНИЙ</a:t>
            </a:r>
            <a:endParaRPr lang="ru-RU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56895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ЛУЧШЕЕ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ПРИОБРЕТЕНИЕ ГОДА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3010" name="Picture 2" descr="http://videopodelki.ru/wp-content/uploads/2012/05/domik-dlya-koshki-svoimi-rukam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204864"/>
            <a:ext cx="5904656" cy="4246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283968" y="292494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+mj-lt"/>
              </a:rPr>
              <a:t>ШКОЛА «ВЗМАХ»</a:t>
            </a:r>
            <a:endParaRPr lang="ru-RU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56895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ЛУЧШЕЕ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ПРИОБРЕТЕНИЕ ГОДА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368531">
            <a:off x="4604050" y="2073684"/>
            <a:ext cx="43224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номинанты</a:t>
            </a:r>
            <a:endParaRPr lang="ru-RU" sz="4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87041" name="Picture 1" descr="\\Vzmakh\Staff\!ПЦ\Груданова Анна\Фото\NEW ФОТО\Влад Яков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492896"/>
            <a:ext cx="2700337" cy="360045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2" descr="C:\Documents and Settings\anna\Рабочий стол\Презентация\Фото\Кошки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2996952"/>
            <a:ext cx="2358382" cy="3336749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7042" name="Picture 2" descr="\\Vzmakh\Staff\!ПЦ\Груданова Анна\Фото\NEW ФОТО\Св Ви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3068960"/>
            <a:ext cx="2280822" cy="3419797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539552" y="6021288"/>
            <a:ext cx="2448272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Лебединец Владимир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3888" y="6165304"/>
            <a:ext cx="2088232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Кошкина Марина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rot="20789497">
            <a:off x="6674483" y="6044048"/>
            <a:ext cx="2088232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Зверева Светлана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7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70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7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7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157192"/>
            <a:ext cx="2133600" cy="18288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5536" y="188640"/>
            <a:ext cx="8568952" cy="175432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ЛУЧШЕЕ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ПРИОБРЕТЕНИЕ ГОДА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2143116"/>
            <a:ext cx="67687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ПОБЕДИТЕЛЬ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pic>
        <p:nvPicPr>
          <p:cNvPr id="3074" name="Picture 2" descr="C:\Documents and Settings\anna\Рабочий стол\Презентация\Фото\Кошки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2857496"/>
            <a:ext cx="2714644" cy="3840805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 rot="20183679">
            <a:off x="3877944" y="5517324"/>
            <a:ext cx="3897596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КОШКИНА МАРИНА</a:t>
            </a:r>
            <a:endParaRPr lang="ru-RU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САМАЯ КЛАССНАЯ МАМА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6082" name="Picture 2" descr="http://zagadkizemli.ru/uploads/posts/2012-10/1349765734_utya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628800"/>
            <a:ext cx="7560840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4" name="Picture 6" descr="\\Vzmakh\Staff\!ПЦ\Груданова Анна\Фото\NEW ФОТО\Подкохо Ю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4077072"/>
            <a:ext cx="3346966" cy="2232248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95536" y="188640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САМАЯ КЛАССНАЯ МАМА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3969" name="Picture 1" descr="\\Vzmakh\Staff\!ПЦ\Груданова Анна\Фото\NEW ФОТО\С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1268760"/>
            <a:ext cx="1998222" cy="2664296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3970" name="Picture 2" descr="\\Vzmakh\Staff\!ПЦ\Груданова Анна\Фото\NEW ФОТО\Патракова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2996952"/>
            <a:ext cx="2770571" cy="3312418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3971" name="Picture 3" descr="\\Vzmakh\Staff\!ПЦ\Груданова Анна\Фото\NEW ФОТО\Огородова 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130895"/>
            <a:ext cx="2880320" cy="2231358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3973" name="Picture 5" descr="\\Vzmakh\Staff\!ПЦ\Груданова Анна\Фото\NEW ФОТО\Горец Ир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1772816"/>
            <a:ext cx="1787151" cy="2088232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3975" name="Picture 7" descr="\\Vzmakh\Staff\!ПЦ\Груданова Анна\Фото\NEW ФОТО\Купневич СР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1268759"/>
            <a:ext cx="1729336" cy="2592289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251520" y="3573016"/>
            <a:ext cx="2016224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Купневич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Светлана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39752" y="3573016"/>
            <a:ext cx="2016224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Дмитриева Светлана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3573016"/>
            <a:ext cx="1647800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Горец Ирина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544" y="6021288"/>
            <a:ext cx="2016224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Огородова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Светлана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19872" y="6237312"/>
            <a:ext cx="1656184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Подкохо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Юлия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60232" y="5949280"/>
            <a:ext cx="1800200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Патракова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Анна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368531">
            <a:off x="4604050" y="1209586"/>
            <a:ext cx="43224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номинанты</a:t>
            </a:r>
            <a:endParaRPr lang="ru-RU" sz="4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39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39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3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3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gauche\Рабочий стол\Презентация\Картинки к презентации\Вопрос 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764704"/>
            <a:ext cx="5184576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56895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САМАЯ КЛАССНАЯ …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КЛАССНАЯ !!!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24" name="Picture 4" descr="http://t1.gstatic.com/images?q=tbn:ANd9GcSbbYbeBNeEsD-YkiZO_fn3egbzB-n-bsY5B3eCiJzasFexIK8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643050"/>
            <a:ext cx="6715172" cy="50387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157192"/>
            <a:ext cx="2133600" cy="18288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5536" y="188640"/>
            <a:ext cx="8568952" cy="175432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САМАЯ КЛАССНАЯ …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КЛАССНАЯ !!!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2132856"/>
            <a:ext cx="67687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ПОБЕДИТЕЛЬ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pic>
        <p:nvPicPr>
          <p:cNvPr id="1026" name="Picture 2" descr="C:\Documents and Settings\anna\Рабочий стол\Презентация\Фото\Осеева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2852936"/>
            <a:ext cx="5040560" cy="3590448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 rot="20183679">
            <a:off x="4569490" y="5561031"/>
            <a:ext cx="2858498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ОСЕЕВА ЮЛЯ</a:t>
            </a:r>
            <a:endParaRPr lang="ru-RU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157192"/>
            <a:ext cx="2133600" cy="18288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03648" y="476672"/>
            <a:ext cx="6552728" cy="92333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САМЫЙ   ГРОМКИЙ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15616" y="1628800"/>
            <a:ext cx="67687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ПОБЕДИТЕЛЬ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pic>
        <p:nvPicPr>
          <p:cNvPr id="24579" name="Picture 3" descr="\\Vzmakh\Staff\!ПЦ\Груданова Анна\Фото\Трун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348880"/>
            <a:ext cx="2468622" cy="4312317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 rot="20183679">
            <a:off x="3493725" y="4947411"/>
            <a:ext cx="3591834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ТРУНОВ РОМАН</a:t>
            </a:r>
            <a:endParaRPr lang="ru-RU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56895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САМАЯ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РОМАНТИЧЕСКАЯ ПАРА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0050" name="Picture 2" descr="\\Vzmakh\Staff\!ПЦ\Груданова Анна\Картинки к презентации\пара 7.jpg"/>
          <p:cNvPicPr>
            <a:picLocks noChangeAspect="1" noChangeArrowheads="1"/>
          </p:cNvPicPr>
          <p:nvPr/>
        </p:nvPicPr>
        <p:blipFill>
          <a:blip r:embed="rId3" cstate="print"/>
          <a:srcRect r="5941"/>
          <a:stretch>
            <a:fillRect/>
          </a:stretch>
        </p:blipFill>
        <p:spPr bwMode="auto">
          <a:xfrm>
            <a:off x="755576" y="2060848"/>
            <a:ext cx="7848872" cy="4623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56895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САМАЯ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РОМАНТИЧЕСКАЯ ПАРА…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368531">
            <a:off x="4604051" y="2001675"/>
            <a:ext cx="43224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номинанты</a:t>
            </a:r>
            <a:endParaRPr lang="ru-RU" sz="4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79876" name="Picture 4" descr="http://content.foto.mail.ru/mail/reklamaniya-nn/_answers/i-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140968"/>
            <a:ext cx="4978524" cy="3275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9877" name="Picture 5" descr="C:\Documents and Settings\gauche\Рабочий стол\Презентация\Картинки к презентации\Вопрос 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2996952"/>
            <a:ext cx="3312368" cy="33123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798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56895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 САМАЯ ПЕДАГОГИЧЕСКАЯ ПАРА!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0178" name="Picture 2" descr="https://encrypted-tbn2.gstatic.com/images?q=tbn:ANd9GcQCX86ahzfGGxpWrqZb_4-NId79kp2U041iTKu0aIyND-LGftnJ-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348880"/>
            <a:ext cx="7344816" cy="405936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56895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САМАЯ ПЕДАГОГИЧЕСКАЯ ПАРА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8" name="Picture 2" descr="C:\Documents and Settings\anna\Рабочий стол\Презентация\Фото\ВР и ЕЮ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214554"/>
            <a:ext cx="4108450" cy="252095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099" name="Picture 3" descr="C:\Documents and Settings\anna\Рабочий стол\Презентация\Фото\Дунаев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3143248"/>
            <a:ext cx="4821237" cy="252095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 rot="368531">
            <a:off x="4604050" y="2217699"/>
            <a:ext cx="43224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номинанты</a:t>
            </a:r>
            <a:endParaRPr lang="ru-RU" sz="4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4100" name="Picture 4" descr="C:\Documents and Settings\anna\Рабочий стол\Презентация\Фото\Горц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9" y="4335116"/>
            <a:ext cx="3357585" cy="2400651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179512" y="3861048"/>
            <a:ext cx="3456384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Морозова Елена   и Писарев Виктор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5616" y="6381328"/>
            <a:ext cx="2952328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Горец Ирина и Александр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6056" y="5517232"/>
            <a:ext cx="3851920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Семенова Анастасия и Дунаев Максим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5029200"/>
            <a:ext cx="2133600" cy="18288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5536" y="404664"/>
            <a:ext cx="8568952" cy="175432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САМАЯ ПЕДАГОГИЧЕСКАЯ ПАРА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2132856"/>
            <a:ext cx="67687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ПОБЕДИТЕЛЬ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pic>
        <p:nvPicPr>
          <p:cNvPr id="5" name="Picture 4" descr="C:\Documents and Settings\anna\Рабочий стол\Презентация\Фото\Горц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2857496"/>
            <a:ext cx="5224377" cy="3735395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 rot="20183679">
            <a:off x="3008992" y="5149481"/>
            <a:ext cx="5734822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ГОРЕЦ  ИРИНА  И  АЛЕКСАНДР</a:t>
            </a:r>
            <a:endParaRPr lang="ru-RU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САМЫЕ ПРЕДАНЫЕ ПРЕДКИ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9154" name="Picture 2" descr="\\Vzmakh\Staff\!ПЦ\Груданова Анна\Картинки к презентации\Предки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340768"/>
            <a:ext cx="7560840" cy="511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САМЫЕ ПРЕДАНЫЕ ПРЕДКИ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368531">
            <a:off x="4604050" y="1209587"/>
            <a:ext cx="43224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номинанты</a:t>
            </a:r>
            <a:endParaRPr lang="ru-RU" sz="4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74755" name="Picture 3" descr="\\Vzmakh\Staff\!ПЦ\Груданова Анна\Картинки к презентации\Вопрос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916832"/>
            <a:ext cx="4446587" cy="444658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029200"/>
            <a:ext cx="2133600" cy="1828800"/>
          </a:xfrm>
          <a:prstGeom prst="rect">
            <a:avLst/>
          </a:prstGeom>
          <a:noFill/>
        </p:spPr>
      </p:pic>
      <p:pic>
        <p:nvPicPr>
          <p:cNvPr id="3" name="Picture 2" descr="\\Vzmakh\Staff\!ПЦ\Груданова Анна\Картинки к презентации\Предки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1052736"/>
            <a:ext cx="4893278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 rot="20183679">
            <a:off x="2786396" y="4800225"/>
            <a:ext cx="5891931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ВОЛКОВЫ   ЛЮБОВЬ И АЛЕКСЕЙ</a:t>
            </a:r>
            <a:endParaRPr lang="ru-RU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56895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ЗА ЛУЧШУЮ СМЕНУ ИМИДЖА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4514" name="Picture 2" descr="\\Vzmakh\Staff\!ПЦ\Груданова Анна\Картинки к презентации\имидж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1" y="2085860"/>
            <a:ext cx="6696744" cy="4511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856895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ЗА ЛУЧШУЮ СМЕНУ ИМИДЖА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1681" name="Picture 1" descr="C:\Documents and Settings\gauche\Рабочий стол\Презентация\Фото\Антон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068960"/>
            <a:ext cx="2376264" cy="3332943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1682" name="Picture 2" descr="C:\Documents and Settings\gauche\Рабочий стол\Презентация\Фото\Мисковец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2564904"/>
            <a:ext cx="2592288" cy="3707233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 rot="368531">
            <a:off x="4676057" y="2361715"/>
            <a:ext cx="43224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номинанты</a:t>
            </a:r>
            <a:endParaRPr lang="ru-RU" sz="4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 rot="1092493">
            <a:off x="755589" y="5867992"/>
            <a:ext cx="230425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Мисковец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Никита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0072" y="6309320"/>
            <a:ext cx="194421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Антонов Антон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16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16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1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16632"/>
            <a:ext cx="4752528" cy="258532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САМЫЕ ДЛИННЫЕ НОГИ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5" name="Picture 5" descr="\\Vzmakh\Staff\!ПЦ\Груданова Анна\Картинки к презентации\Длинные ноги 5.png"/>
          <p:cNvPicPr>
            <a:picLocks noChangeAspect="1" noChangeArrowheads="1"/>
          </p:cNvPicPr>
          <p:nvPr/>
        </p:nvPicPr>
        <p:blipFill>
          <a:blip r:embed="rId3" cstate="print"/>
          <a:srcRect b="9051"/>
          <a:stretch>
            <a:fillRect/>
          </a:stretch>
        </p:blipFill>
        <p:spPr bwMode="auto">
          <a:xfrm>
            <a:off x="5220072" y="0"/>
            <a:ext cx="3678237" cy="6858000"/>
          </a:xfrm>
          <a:prstGeom prst="rect">
            <a:avLst/>
          </a:prstGeom>
          <a:noFill/>
        </p:spPr>
      </p:pic>
      <p:pic>
        <p:nvPicPr>
          <p:cNvPr id="5126" name="Picture 6" descr="\\Vzmakh\Staff\!ПЦ\Груданова Анна\Картинки к презентации\Длинные ноги 3.jpg"/>
          <p:cNvPicPr>
            <a:picLocks noChangeAspect="1" noChangeArrowheads="1"/>
          </p:cNvPicPr>
          <p:nvPr/>
        </p:nvPicPr>
        <p:blipFill>
          <a:blip r:embed="rId4" cstate="print"/>
          <a:srcRect l="8130" t="11192" r="20923" b="6535"/>
          <a:stretch>
            <a:fillRect/>
          </a:stretch>
        </p:blipFill>
        <p:spPr bwMode="auto">
          <a:xfrm>
            <a:off x="323528" y="2924944"/>
            <a:ext cx="4392488" cy="38164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029200"/>
            <a:ext cx="2133600" cy="18288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476672"/>
            <a:ext cx="8568952" cy="175432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ЗА ЛУЧШУЮ СМЕНУ ИМИДЖА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2204864"/>
            <a:ext cx="67687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ПОБЕДИТЕЛЬ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pic>
        <p:nvPicPr>
          <p:cNvPr id="6" name="Picture 1" descr="C:\Documents and Settings\gauche\Рабочий стол\Презентация\Фото\Антон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068960"/>
            <a:ext cx="2598765" cy="3645023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 rot="20183679">
            <a:off x="3898475" y="5615573"/>
            <a:ext cx="3406882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АНТОНОВ АНТОН</a:t>
            </a:r>
            <a:endParaRPr lang="ru-RU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ЛИЧНОСТНЫЙ РОСТ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7042" name="Picture 2" descr="\\Vzmakh\Staff\!ПЦ\Груданова Анна\Картинки к презентации\Успешный 78\consultanta-iso-92459_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484784"/>
            <a:ext cx="5976664" cy="5066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ЛИЧНОСТНЫЙ РОСТ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8609" name="Picture 1" descr="C:\Documents and Settings\gauche\Рабочий стол\Презентация\Фото\Ковалев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905505"/>
            <a:ext cx="2232248" cy="2407817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2" descr="C:\Documents and Settings\gauche\Рабочий стол\Презентация\Фото\Мисковец.jpg"/>
          <p:cNvPicPr>
            <a:picLocks noChangeAspect="1" noChangeArrowheads="1"/>
          </p:cNvPicPr>
          <p:nvPr/>
        </p:nvPicPr>
        <p:blipFill>
          <a:blip r:embed="rId4" cstate="print"/>
          <a:srcRect t="9712" b="24248"/>
          <a:stretch>
            <a:fillRect/>
          </a:stretch>
        </p:blipFill>
        <p:spPr bwMode="auto">
          <a:xfrm>
            <a:off x="5868144" y="4509120"/>
            <a:ext cx="2211069" cy="2088232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8610" name="Picture 2" descr="C:\Documents and Settings\gauche\Рабочий стол\Презентация\Фото\Смирно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2060848"/>
            <a:ext cx="2592288" cy="3855783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8611" name="Picture 3" descr="C:\Documents and Settings\gauche\Рабочий стол\Презентация\Фото\Чернецкая 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2060848"/>
            <a:ext cx="2606514" cy="3888432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 rot="368531">
            <a:off x="4604050" y="1353603"/>
            <a:ext cx="43224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номинанты</a:t>
            </a:r>
            <a:endParaRPr lang="ru-RU" sz="4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5733256"/>
            <a:ext cx="194421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Смирнов Иван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59832" y="5733256"/>
            <a:ext cx="230425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Чернецкая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Анастасия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 rot="20625581">
            <a:off x="6449879" y="3743844"/>
            <a:ext cx="230425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Ковалев Александр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8144" y="6309320"/>
            <a:ext cx="230425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Мисковец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Никита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686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686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68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68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029200"/>
            <a:ext cx="2133600" cy="18288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332656"/>
            <a:ext cx="8568952" cy="92333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ЛИЧНОСТНЫЙ РОСТ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1340768"/>
            <a:ext cx="67687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ПОБЕДИТЕЛЬ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pic>
        <p:nvPicPr>
          <p:cNvPr id="6" name="Picture 3" descr="C:\Documents and Settings\gauche\Рабочий стол\Презентация\Фото\Чернецкая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2134035"/>
            <a:ext cx="3096344" cy="4619166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 rot="20183679">
            <a:off x="3344567" y="5376997"/>
            <a:ext cx="4598464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ЧЕРНЕЦКАЯ АНАСТАСИЯ</a:t>
            </a:r>
            <a:endParaRPr lang="ru-RU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ПРОРЫВ ГОДА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 descr="http://www.unlimind.com/unlimind/wp-content/uploads/2012/10/proriv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340768"/>
            <a:ext cx="7128792" cy="52565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 descr="\\Vzmakh\Staff\!ПЦ\Груданова Анна\Фото\NEW ФОТО\Улыб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420888"/>
            <a:ext cx="2509979" cy="3055027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95536" y="332656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ПРОРЫВ ГОДА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368531">
            <a:off x="4604050" y="1353603"/>
            <a:ext cx="43224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номинанты</a:t>
            </a:r>
            <a:endParaRPr lang="ru-RU" sz="4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65537" name="Picture 1" descr="C:\Documents and Settings\gauche\Рабочий стол\Презентация\Фото\Хафиз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7" y="1484784"/>
            <a:ext cx="2664296" cy="2696396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5538" name="Picture 2" descr="C:\Documents and Settings\gauche\Рабочий стол\Презентация\Фото\Коваленк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2132856"/>
            <a:ext cx="2369914" cy="306965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5541" name="Picture 5" descr="\\Vzmakh\Staff\!ПЦ\Груданова Анна\Фото\NEW ФОТО\Ручкина 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3717032"/>
            <a:ext cx="2232248" cy="3013535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/>
          <p:cNvSpPr txBox="1"/>
          <p:nvPr/>
        </p:nvSpPr>
        <p:spPr>
          <a:xfrm rot="20599766">
            <a:off x="184063" y="1591507"/>
            <a:ext cx="230425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Хафизов Владимир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1680" y="6309320"/>
            <a:ext cx="216024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Ручкина Анастасия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67944" y="4869160"/>
            <a:ext cx="230425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Коваленко Михаил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88224" y="5301208"/>
            <a:ext cx="230425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Улыбина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Виталина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55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5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5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029200"/>
            <a:ext cx="2133600" cy="18288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332656"/>
            <a:ext cx="8568952" cy="92333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ПРОРЫВ ГОДА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1484784"/>
            <a:ext cx="67687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ПОБЕДИТЕЛЬ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pic>
        <p:nvPicPr>
          <p:cNvPr id="64513" name="Picture 1" descr="\\Vzmakh\Staff\!ПЦ\Груданова Анна\Фото\NEW ФОТО\Ручкина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2276872"/>
            <a:ext cx="3200355" cy="4320480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 rot="20183679">
            <a:off x="3647259" y="5447161"/>
            <a:ext cx="424803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РУЧКИНА АНАСТАСИЯ</a:t>
            </a:r>
            <a:endParaRPr lang="ru-RU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5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56895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ПРОФЕССИОНАЛЬНЫЙ РОСТ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3186" name="Picture 2" descr="\\Vzmakh\Staff\!ПЦ\Груданова Анна\Картинки к презентации\личностный рост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276872"/>
            <a:ext cx="7344816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\\Vzmakh\Staff\!ПЦ\Груданова Анна\Фото\Бров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2924944"/>
            <a:ext cx="2520950" cy="3641725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95536" y="332656"/>
            <a:ext cx="856895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ПРОФЕССИОНАЛЬНЫЙ РОСТ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368531">
            <a:off x="4604050" y="2217700"/>
            <a:ext cx="43224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номинанты</a:t>
            </a:r>
            <a:endParaRPr lang="ru-RU" sz="4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5" name="Picture 2" descr="C:\Documents and Settings\gauche\Рабочий стол\Презентация\Фото\Смирн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708920"/>
            <a:ext cx="2592288" cy="3855783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2467" name="Picture 3" descr="\\Vzmakh\Staff\!ПЦ\Груданова Анна\Фото\Никифорова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2924944"/>
            <a:ext cx="2563813" cy="360045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 rot="987045">
            <a:off x="261074" y="6021380"/>
            <a:ext cx="2088232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Смирнов Иван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7904" y="6165304"/>
            <a:ext cx="230425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Никифорова Полина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 rot="21096514">
            <a:off x="6748011" y="6027668"/>
            <a:ext cx="2088232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Бровина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Варвара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029200"/>
            <a:ext cx="2133600" cy="18288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332656"/>
            <a:ext cx="8568952" cy="175432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ПРОФЕССИОНАЛЬНЫЙ РОСТ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1988840"/>
            <a:ext cx="67687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ПОБЕДИТЕЛЬ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pic>
        <p:nvPicPr>
          <p:cNvPr id="6" name="Picture 2" descr="\\Vzmakh\Staff\!ПЦ\Груданова Анна\Фото\Брови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708920"/>
            <a:ext cx="2758464" cy="3984836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 rot="20183679">
            <a:off x="3746721" y="5578543"/>
            <a:ext cx="3591834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БРОВИНА ВАРВАРА</a:t>
            </a:r>
            <a:endParaRPr lang="ru-RU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352928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САМЫЕ ДЛИННЫЕ НОГИ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5" descr="\\Vzmakh\Staff\!ПЦ\Груданова Анна\Фото\Хоменко А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348880"/>
            <a:ext cx="2016224" cy="387197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\\Vzmakh\Staff\!ПЦ\Груданова Анна\Фото\Кутейнико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2348880"/>
            <a:ext cx="2542601" cy="381642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2" descr="\\Vzmakh\Staff\!ПЦ\Груданова Анна\Фото\Сальков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2348880"/>
            <a:ext cx="2545352" cy="381642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 rot="368531">
            <a:off x="4532042" y="1281596"/>
            <a:ext cx="43224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номинанты</a:t>
            </a:r>
            <a:endParaRPr lang="ru-RU" sz="4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 rot="660485">
            <a:off x="339577" y="6145253"/>
            <a:ext cx="2088232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Хоменко Анастасия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9832" y="6093296"/>
            <a:ext cx="2360213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Кутейникова Мария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rot="20771451">
            <a:off x="6534249" y="5798982"/>
            <a:ext cx="180217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Салькова Анна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ДЕВУШКА С ХАРАКТЕРОМ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7346" name="Picture 2" descr="http://gameuss.ru/images/%D0%B8%D0%B3%D1%80%D1%8B-%D0%BC%D0%B0%D1%88%D0%B0-%D0%B8-%D0%BC%D0%B5%D0%B4%D0%B2%D0%B5%D0%B4%D1%8C-3.jpg"/>
          <p:cNvPicPr>
            <a:picLocks noChangeAspect="1" noChangeArrowheads="1"/>
          </p:cNvPicPr>
          <p:nvPr/>
        </p:nvPicPr>
        <p:blipFill>
          <a:blip r:embed="rId3" cstate="print"/>
          <a:srcRect l="10869" t="5665" r="2174"/>
          <a:stretch>
            <a:fillRect/>
          </a:stretch>
        </p:blipFill>
        <p:spPr bwMode="auto">
          <a:xfrm>
            <a:off x="1691680" y="1556792"/>
            <a:ext cx="5760640" cy="499797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ДЕВУШКА С ХАРАКТЕРОМ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368531">
            <a:off x="4676058" y="1497619"/>
            <a:ext cx="43224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номинанты</a:t>
            </a:r>
            <a:endParaRPr lang="ru-RU" sz="4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5" name="Picture 1" descr="C:\Documents and Settings\gauche\Рабочий стол\Презентация\Фото\Кутейник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276872"/>
            <a:ext cx="2398713" cy="360045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9393" name="Picture 1" descr="C:\Documents and Settings\gauche\Рабочий стол\Презентация\Фото\Хоменко А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2708920"/>
            <a:ext cx="1987300" cy="381642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9394" name="Picture 2" descr="C:\Documents and Settings\gauche\Рабочий стол\Презентация\Фото\Третьяков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484784"/>
            <a:ext cx="2520950" cy="3783013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 rot="419672">
            <a:off x="122488" y="4486491"/>
            <a:ext cx="2016224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Третьякова Дарья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95936" y="2348880"/>
            <a:ext cx="230425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Кутейникова Мария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rot="21175407">
            <a:off x="6746453" y="6229951"/>
            <a:ext cx="2241344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Хоменко Анастасия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9395" name="Picture 3" descr="\\Vzmakh\Staff\!ПЦ\Груданова Анна\Фото\Монахова 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4437111"/>
            <a:ext cx="2880320" cy="2180677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2627784" y="4437112"/>
            <a:ext cx="230425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Монахова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Серафима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9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9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9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029200"/>
            <a:ext cx="2133600" cy="18288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404664"/>
            <a:ext cx="8568952" cy="92333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ДЕВУШКА С ХАРАКТЕРОМ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1484784"/>
            <a:ext cx="67687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ПОБЕДИТЕЛЬ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pic>
        <p:nvPicPr>
          <p:cNvPr id="6" name="Picture 2" descr="C:\Documents and Settings\gauche\Рабочий стол\Презентация\Фото\Третьяко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2204864"/>
            <a:ext cx="3024336" cy="4538409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 rot="20183679">
            <a:off x="3443486" y="5505777"/>
            <a:ext cx="3955265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ТРЕТЬЯКОВА ДАРЬЯ</a:t>
            </a:r>
            <a:endParaRPr lang="ru-RU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56895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САМОМУ НЕРАВНОДУШНОМУ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9810" name="Picture 2" descr="http://obozrenie-plus.com/wp-content/uploads/cache/2445_NpAdvHo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204864"/>
            <a:ext cx="5760640" cy="438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332656"/>
            <a:ext cx="856895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САМОМУ НЕРАВНОДУШНОМУ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6321" name="Picture 1" descr="C:\Documents and Settings\gauche\Рабочий стол\Презентация\Фото\Белоус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204864"/>
            <a:ext cx="1845934" cy="2317085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6322" name="Picture 2" descr="C:\Documents and Settings\gauche\Рабочий стол\Презентация\Фото\Михайл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924944"/>
            <a:ext cx="2428875" cy="360045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6323" name="Picture 3" descr="C:\Documents and Settings\gauche\Рабочий стол\Презентация\Фото\Шилина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4293096"/>
            <a:ext cx="2952328" cy="2384773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6324" name="Picture 4" descr="\\Vzmakh\Staff\!ПЦ\Груданова Анна\Фото\NEW ФОТО\Набоки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2204864"/>
            <a:ext cx="1897354" cy="2266033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6325" name="Picture 5" descr="\\Vzmakh\Staff\!ПЦ\Груданова Анна\Фото\NEW ФОТО\img_189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4005064"/>
            <a:ext cx="1800199" cy="2481976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/>
          <p:cNvSpPr txBox="1"/>
          <p:nvPr/>
        </p:nvSpPr>
        <p:spPr>
          <a:xfrm rot="20579277">
            <a:off x="119220" y="2090228"/>
            <a:ext cx="1728192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Белоусов Георгий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 rot="20374978">
            <a:off x="3199570" y="3842054"/>
            <a:ext cx="2016224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Набокин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Даниил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 rot="651359">
            <a:off x="481705" y="6178357"/>
            <a:ext cx="2304256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Барышникова Дарья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3888" y="6309320"/>
            <a:ext cx="2304256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Шилина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Александра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 rot="21062484">
            <a:off x="6530919" y="6069818"/>
            <a:ext cx="2304256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Михайлов Александр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368531">
            <a:off x="4676058" y="2217699"/>
            <a:ext cx="43224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номинанты</a:t>
            </a:r>
            <a:endParaRPr lang="ru-RU" sz="4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6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63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6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6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332656"/>
            <a:ext cx="8568952" cy="175432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САМОМУ НЕРАВНОДУШНОМУ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2132856"/>
            <a:ext cx="67687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ПОБЕДИТЕЛЬ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pic>
        <p:nvPicPr>
          <p:cNvPr id="6" name="Picture 5" descr="\\Vzmakh\Staff\!ПЦ\Груданова Анна\Фото\NEW ФОТО\img_18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852935"/>
            <a:ext cx="2592288" cy="3574047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4" descr="\\Vzmakh\Staff\!ПЦ\Груданова Анна\Фото\NEW ФОТО\Набоки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6275" y="2924944"/>
            <a:ext cx="2894037" cy="3456384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1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5029200"/>
            <a:ext cx="2133600" cy="18288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 rot="20183679">
            <a:off x="4462461" y="5384191"/>
            <a:ext cx="3400995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НАБОКИН ДАНИИЛ</a:t>
            </a:r>
            <a:endParaRPr lang="ru-RU" sz="28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rot="600382">
            <a:off x="339193" y="5781541"/>
            <a:ext cx="3916898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БАРЫШНИКОВА ДАРЬЯ</a:t>
            </a:r>
            <a:endParaRPr lang="ru-RU" sz="28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МИСС 8-ой КЛАСС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5298" name="Picture 2" descr="\\Vzmakh\Staff\!ПЦ\Груданова Анна\Картинки к презентации\мисс 8 класс\8c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457400"/>
            <a:ext cx="5400600" cy="5211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МИСС 8-ой КЛАСС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368531">
            <a:off x="4676058" y="1497619"/>
            <a:ext cx="43224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номинанты</a:t>
            </a:r>
            <a:endParaRPr lang="ru-RU" sz="4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131074" name="Picture 2" descr="\\Vzmakh\Staff\!ПЦ\Груданова Анна\Фото\Ильина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2806700" cy="360045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1077" name="Picture 5" descr="\\Vzmakh\Staff\!ПЦ\Груданова Анна\Фото\Никифоро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2852936"/>
            <a:ext cx="2772345" cy="3730625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3249" name="Picture 1" descr="C:\Documents and Settings\gauche\Рабочий стол\Презентация\Фото\Монахова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3177994"/>
            <a:ext cx="3659633" cy="2770691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539552" y="4581128"/>
            <a:ext cx="2016224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Ильина Вера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87824" y="6093296"/>
            <a:ext cx="2655912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Никифорова Полина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0112" y="3212976"/>
            <a:ext cx="2583904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Монахова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Серафима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1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1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3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32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404664"/>
            <a:ext cx="8568952" cy="92333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МИСС 8-ой КЛАСС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1628800"/>
            <a:ext cx="67687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ПОБЕДИТЕЛЬ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pic>
        <p:nvPicPr>
          <p:cNvPr id="6" name="Picture 1" descr="C:\Documents and Settings\gauche\Рабочий стол\Презентация\Фото\Монахова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348880"/>
            <a:ext cx="5611542" cy="4248472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1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5029200"/>
            <a:ext cx="2133600" cy="1828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 rot="921287">
            <a:off x="608604" y="5687390"/>
            <a:ext cx="4503647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МОНАХОВА СЕРАФИМА</a:t>
            </a:r>
            <a:endParaRPr lang="ru-RU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2060848"/>
            <a:ext cx="72008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АКАДЕМИЧЕСКИЕ</a:t>
            </a: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 НОМИНАЦИИ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pic>
        <p:nvPicPr>
          <p:cNvPr id="123906" name="Picture 2" descr="\\Vzmakh\Staff\!ПЦ\Груданова Анна\Картинки к презентации\Шляп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308867"/>
            <a:ext cx="4968552" cy="330822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029200"/>
            <a:ext cx="2133600" cy="18288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15616" y="1340768"/>
            <a:ext cx="67687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ПОБЕДИТЕЛЬ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88640"/>
            <a:ext cx="8352928" cy="92333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САМЫЕ ДЛИННЫЕ НОГИ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1506" name="Picture 2" descr="\\Vzmakh\Staff\!ПЦ\Груданова Анна\Фото\Салько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2204864"/>
            <a:ext cx="3024336" cy="4534598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 rot="20627280">
            <a:off x="3358082" y="5646972"/>
            <a:ext cx="3591834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САЛЬКОВА   АННА</a:t>
            </a:r>
            <a:endParaRPr lang="ru-RU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ЛУЧШИЙ ГРЫЗУН НАУКИ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5538" name="Picture 2" descr="\\Vzmakh\Staff\!ПЦ\Груданова Анна\Картинки к презентации\грызун науки 2.jpg"/>
          <p:cNvPicPr>
            <a:picLocks noChangeAspect="1" noChangeArrowheads="1"/>
          </p:cNvPicPr>
          <p:nvPr/>
        </p:nvPicPr>
        <p:blipFill>
          <a:blip r:embed="rId3" cstate="print"/>
          <a:srcRect l="3577" t="3637" r="3577" b="3609"/>
          <a:stretch>
            <a:fillRect/>
          </a:stretch>
        </p:blipFill>
        <p:spPr bwMode="auto">
          <a:xfrm>
            <a:off x="971600" y="1556792"/>
            <a:ext cx="7344816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ЛУЧШИЙ ГРЫЗУН НАУКИ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368531">
            <a:off x="4676058" y="1497619"/>
            <a:ext cx="43224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номинанты</a:t>
            </a:r>
            <a:endParaRPr lang="ru-RU" sz="4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49153" name="Picture 1" descr="C:\Documents and Settings\gauche\Рабочий стол\Презентация\Фото\Цветк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564904"/>
            <a:ext cx="2520279" cy="3570265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9154" name="Picture 2" descr="C:\Documents and Settings\gauche\Рабочий стол\Презентация\Фото\Чернецка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420888"/>
            <a:ext cx="2520950" cy="3830637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9155" name="Picture 3" descr="C:\Documents and Settings\gauche\Рабочий стол\Презентация\Фото\Третьякова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3" y="2708920"/>
            <a:ext cx="3114283" cy="3384376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395536" y="5949280"/>
            <a:ext cx="230425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Цветкова Дарья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31840" y="6021288"/>
            <a:ext cx="230425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Чернецкая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Анастасия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04248" y="5877272"/>
            <a:ext cx="2016224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Третьякова Дарья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029200"/>
            <a:ext cx="2133600" cy="18288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476672"/>
            <a:ext cx="8568952" cy="92333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ЛУЧШИЙ ГРЫЗУН НАУКИ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1628800"/>
            <a:ext cx="67687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ПОБЕДИТЕЛЬ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pic>
        <p:nvPicPr>
          <p:cNvPr id="6" name="Picture 1" descr="C:\Documents and Settings\gauche\Рабочий стол\Презентация\Фото\Цветко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2348880"/>
            <a:ext cx="3100694" cy="4392488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 rot="20183679">
            <a:off x="3890737" y="5578543"/>
            <a:ext cx="3591834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ЦВЕТКОВА  ДАРЬЯ</a:t>
            </a:r>
            <a:endParaRPr lang="ru-RU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56895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ПЕДАГОГИЧЕСКАЯ НАДЕЖДА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0657" name="Picture 1" descr="\\Vzmakh\Staff\!ПЦ\Груданова Анна\Картинки к презентации\педагогическая надежда !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276872"/>
            <a:ext cx="4464496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56895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ПЕДАГОГИЧЕСКАЯ НАДЕЖДА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6081" name="Picture 1" descr="C:\Documents and Settings\gauche\Рабочий стол\Презентация\Фото\Козловска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7" y="2975540"/>
            <a:ext cx="2664296" cy="3740353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6082" name="Picture 2" descr="C:\Documents and Settings\gauche\Рабочий стол\Презентация\Фото\Подкох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348880"/>
            <a:ext cx="2906943" cy="357073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6083" name="Picture 3" descr="\\Vzmakh\Staff\!ПЦ\Груданова Анна\Фото\NEW ФОТО\Гришано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2924944"/>
            <a:ext cx="2545655" cy="3312418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539552" y="6021288"/>
            <a:ext cx="230425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Подкохо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Владислав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1880" y="6093296"/>
            <a:ext cx="230425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Гришанов Андрей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8184" y="6309320"/>
            <a:ext cx="272792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Козловская Елизавета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368531">
            <a:off x="4676058" y="2217699"/>
            <a:ext cx="43224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номинанты</a:t>
            </a:r>
            <a:endParaRPr lang="ru-RU" sz="4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6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029200"/>
            <a:ext cx="2133600" cy="18288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332656"/>
            <a:ext cx="8568952" cy="175432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ПЕДАГОГИЧЕСКАЯ НАДЕЖДА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2204864"/>
            <a:ext cx="67687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ПОБЕДИТЕЛЬ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pic>
        <p:nvPicPr>
          <p:cNvPr id="6" name="Picture 3" descr="\\Vzmakh\Staff\!ПЦ\Груданова Анна\Фото\NEW ФОТО\Гришан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2924943"/>
            <a:ext cx="2905695" cy="3780904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 rot="966921">
            <a:off x="903606" y="5739781"/>
            <a:ext cx="392643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ГРИШАНОВ АНДРЕЙ</a:t>
            </a:r>
            <a:endParaRPr lang="ru-RU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56895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ВСЕ ЕЩЕ ПЕДАГОГИЧЕСКАЯ НАДЕЖДА =)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5780" name="Picture 4" descr="http://hrstart.ru/wp-content/uploads/2013/03/%D0%A0%D0%BE%D1%81%D1%82%D0%BE%D0%BA-%D1%81%D0%BE%D1%86%D0%B8%D0%B0%D0%BB%D1%8C%D0%BD%D0%BE%D0%B3%D0%BE-%D0%B8%D0%BD%D1%82%D0%B5%D0%BB%D0%BB%D0%B5%D0%BA%D1%82%D0%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060848"/>
            <a:ext cx="4464496" cy="4680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56895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ВСЕ ЕЩЕ ПЕДАГОГИЧЕСКАЯ НАДЕЖДА =)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368531">
            <a:off x="4676058" y="2217699"/>
            <a:ext cx="43224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номинанты</a:t>
            </a:r>
            <a:endParaRPr lang="ru-RU" sz="4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43009" name="Picture 1" descr="C:\Documents and Settings\gauche\Рабочий стол\Презентация\Фото\Бородин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284984"/>
            <a:ext cx="3240360" cy="320178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3010" name="Picture 2" descr="C:\Documents and Settings\gauche\Рабочий стол\Презентация\Фото\Нагорня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564904"/>
            <a:ext cx="3868842" cy="288032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5148064" y="5949280"/>
            <a:ext cx="272792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Бородинова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Юлия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7624" y="5013176"/>
            <a:ext cx="272792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Нагорняк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Александр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30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029200"/>
            <a:ext cx="2133600" cy="18288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332656"/>
            <a:ext cx="8568952" cy="175432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ВСЕ ЕЩЕ ПЕДАГОГИЧЕСКАЯ НАДЕЖДА =)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2204864"/>
            <a:ext cx="67687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ПОБЕДИТЕЛЬ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pic>
        <p:nvPicPr>
          <p:cNvPr id="7" name="Picture 1" descr="C:\Documents and Settings\gauche\Рабочий стол\Презентация\Фото\Бородино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2924944"/>
            <a:ext cx="3786927" cy="3741844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 rot="920244">
            <a:off x="1479697" y="5739283"/>
            <a:ext cx="4116065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БОРОДИНОВА ЮЛИЯ</a:t>
            </a:r>
            <a:endParaRPr lang="ru-RU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56895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ПЕДАГОГИЧЕСКАЯ СИМПАТИЯ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8610" name="Picture 2" descr="http://naitysebya.ru/wp-content/uploads/2012/03/daosskie-pritchi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276872"/>
            <a:ext cx="5184576" cy="432048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476672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САМЫЕ БЫСТРЫЕ НОГИ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8" name="Picture 2" descr="\\Vzmakh\Staff\!ПЦ\Груданова Анна\Картинки к презентации\Быстрые ноги 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916831"/>
            <a:ext cx="5832648" cy="31683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099" name="Picture 3" descr="\\Vzmakh\Staff\!ПЦ\Груданова Анна\Картинки к презентации\gepard.jpg"/>
          <p:cNvPicPr>
            <a:picLocks noChangeAspect="1" noChangeArrowheads="1"/>
          </p:cNvPicPr>
          <p:nvPr/>
        </p:nvPicPr>
        <p:blipFill>
          <a:blip r:embed="rId4" cstate="print"/>
          <a:srcRect l="9501" t="1401" r="3831" b="16520"/>
          <a:stretch>
            <a:fillRect/>
          </a:stretch>
        </p:blipFill>
        <p:spPr bwMode="auto">
          <a:xfrm rot="20409058">
            <a:off x="103667" y="3252213"/>
            <a:ext cx="4491978" cy="3276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56895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ПЕДАГОГИЧЕСКАЯ СИМПАТИЯ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3" descr="\\Vzmakh\Staff\!ПЦ\Груданова Анна\Фото\Карп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276872"/>
            <a:ext cx="2353250" cy="3528392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9937" name="Picture 1" descr="C:\Documents and Settings\gauche\Рабочий стол\Презентация\Фото\Бахтадз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2276872"/>
            <a:ext cx="2916011" cy="2328438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9938" name="Picture 2" descr="C:\Documents and Settings\gauche\Рабочий стол\Презентация\Фото\Гамзо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573016"/>
            <a:ext cx="3347970" cy="2232918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 rot="368531">
            <a:off x="4676058" y="2217700"/>
            <a:ext cx="43224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номинанты</a:t>
            </a:r>
            <a:endParaRPr lang="ru-RU" sz="4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39939" name="Picture 3" descr="\\Vzmakh\Staff\!ПЦ\Груданова Анна\Фото\NEW ФОТО\Лизунов.jpg"/>
          <p:cNvPicPr>
            <a:picLocks noChangeAspect="1" noChangeArrowheads="1"/>
          </p:cNvPicPr>
          <p:nvPr/>
        </p:nvPicPr>
        <p:blipFill>
          <a:blip r:embed="rId6" cstate="print"/>
          <a:srcRect l="4991" t="8000" r="12493" b="20001"/>
          <a:stretch>
            <a:fillRect/>
          </a:stretch>
        </p:blipFill>
        <p:spPr bwMode="auto">
          <a:xfrm>
            <a:off x="2339752" y="4077072"/>
            <a:ext cx="2376264" cy="2592288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2699792" y="3789040"/>
            <a:ext cx="252028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Бахтадзе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Константин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348880"/>
            <a:ext cx="230425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Маргарита Карпова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83768" y="6237312"/>
            <a:ext cx="216024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Лизунов Юрий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 rot="20452863">
            <a:off x="6288004" y="5594144"/>
            <a:ext cx="216024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Гамзов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Никита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99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029200"/>
            <a:ext cx="2133600" cy="18288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332656"/>
            <a:ext cx="8568952" cy="175432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ПЕДАГОГИЧЕСКАЯ СИМПАТИЯ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2204864"/>
            <a:ext cx="67687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ПОБЕДИТЕЛЬ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pic>
        <p:nvPicPr>
          <p:cNvPr id="5" name="Picture 2" descr="C:\Documents and Settings\gauche\Рабочий стол\Презентация\Фото\Гамз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2996952"/>
            <a:ext cx="5074431" cy="3384376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 rot="20183679">
            <a:off x="3890737" y="5578543"/>
            <a:ext cx="3591834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ГАМЗОВ  НИКИТА</a:t>
            </a:r>
            <a:endParaRPr lang="ru-RU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МИСС ИНТЕЛЛЕКТ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8850" name="Picture 2" descr="http://www.znaikak.ru/design/pic/visred/hermg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412776"/>
            <a:ext cx="3816424" cy="49274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8854" name="Picture 6" descr="https://encrypted-tbn1.gstatic.com/images?q=tbn:ANd9GcRePYylkEx3a0jnWu_AmwTSk9j22bftXnqKsdFs2i8x6zB3FZvmqA"/>
          <p:cNvPicPr>
            <a:picLocks noChangeAspect="1" noChangeArrowheads="1"/>
          </p:cNvPicPr>
          <p:nvPr/>
        </p:nvPicPr>
        <p:blipFill>
          <a:blip r:embed="rId4" cstate="print"/>
          <a:srcRect l="14175" t="18900" r="7076" b="16526"/>
          <a:stretch>
            <a:fillRect/>
          </a:stretch>
        </p:blipFill>
        <p:spPr bwMode="auto">
          <a:xfrm>
            <a:off x="4860032" y="2204864"/>
            <a:ext cx="3600400" cy="2952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МИСС ИНТЕЛЛЕКТ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368531">
            <a:off x="4604050" y="1353603"/>
            <a:ext cx="43224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номинанты</a:t>
            </a:r>
            <a:endParaRPr lang="ru-RU" sz="4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36866" name="Picture 2" descr="C:\Documents and Settings\gauche\Рабочий стол\Презентация\Фото\Сальк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2492896"/>
            <a:ext cx="2520950" cy="3779837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6867" name="Picture 3" descr="C:\Documents and Settings\gauche\Рабочий стол\Презентация\Фото\Шилина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12776"/>
            <a:ext cx="3600450" cy="290830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6865" name="Picture 1" descr="C:\Documents and Settings\gauche\Рабочий стол\Презентация\Фото\Каменска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2924944"/>
            <a:ext cx="2664296" cy="3463291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539552" y="3861048"/>
            <a:ext cx="2376264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Шилина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Александра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9872" y="5949280"/>
            <a:ext cx="2232248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Каменская Мария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2240" y="5805264"/>
            <a:ext cx="180020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Салькова Анна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029200"/>
            <a:ext cx="2133600" cy="18288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87624" y="1484784"/>
            <a:ext cx="67687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ПОБЕДИТЕЛЬ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32656"/>
            <a:ext cx="8568952" cy="92333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МИСС ИНТЕЛЛЕКТ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1" descr="C:\Documents and Settings\gauche\Рабочий стол\Презентация\Фото\Каменска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2276872"/>
            <a:ext cx="3395492" cy="4413765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 rot="556848">
            <a:off x="1710896" y="5932850"/>
            <a:ext cx="4268551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КАМЕНСКАЯ МАРИЯ</a:t>
            </a:r>
            <a:endParaRPr lang="ru-RU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624" y="1916832"/>
            <a:ext cx="676875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ТЕАТРАЛЬНЫЕ НОМИНАЦИИ</a:t>
            </a:r>
            <a:endParaRPr lang="ru-RU" sz="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pic>
        <p:nvPicPr>
          <p:cNvPr id="124930" name="Picture 2" descr="\\Vzmakh\Staff\!ПЦ\Груданова Анна\Картинки к презентации\Мас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068960"/>
            <a:ext cx="4176464" cy="35283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56895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ЛУЧШАЯ ЖЕНСКАЯ РОЛЬ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 СПЕКТАКЛЕ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2641" name="Picture 1" descr="\\Vzmakh\Staff\!ПЦ\Груданова Анна\Картинки к презентации\лучшая женская роль\5414d1e1617a388ccd36fd2a65c44f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276872"/>
            <a:ext cx="5976664" cy="43131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332656"/>
            <a:ext cx="856895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ЛУЧШАЯ ЖЕНСКАЯ РОЛЬ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 СПЕКТАКЛЕ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2770" name="Picture 2" descr="C:\Documents and Settings\gauche\Рабочий стол\Презентация\Фото\Сальк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348880"/>
            <a:ext cx="2545352" cy="381642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2771" name="Picture 3" descr="C:\Documents and Settings\gauche\Рабочий стол\Презентация\Фото\Подзигу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7806" y="2348880"/>
            <a:ext cx="2861922" cy="3816423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2769" name="Picture 1" descr="C:\Documents and Settings\gauche\Рабочий стол\Презентация\Фото\Огородова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573016"/>
            <a:ext cx="3386169" cy="2722491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 rot="368531">
            <a:off x="4676058" y="2217698"/>
            <a:ext cx="43224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номинанты</a:t>
            </a:r>
            <a:endParaRPr lang="ru-RU" sz="4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0152" y="5805264"/>
            <a:ext cx="2376264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Огородова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Светлана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9832" y="5733256"/>
            <a:ext cx="2079848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Подзигун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Алена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5661248"/>
            <a:ext cx="1656184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Салькова Анна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029200"/>
            <a:ext cx="2133600" cy="18288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332656"/>
            <a:ext cx="8568952" cy="175432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ЛУЧШАЯ ЖЕНСКАЯ РОЛЬ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 СПЕКТАКЛЕ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2204864"/>
            <a:ext cx="67687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ПОБЕДИТЕЛЬ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pic>
        <p:nvPicPr>
          <p:cNvPr id="6" name="Picture 3" descr="C:\Documents and Settings\gauche\Рабочий стол\Презентация\Фото\Подзигу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2924944"/>
            <a:ext cx="2861922" cy="3816423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 rot="20183679">
            <a:off x="3890737" y="5578543"/>
            <a:ext cx="3591834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ПОДЗИГУН  АЛЕНА</a:t>
            </a:r>
            <a:endParaRPr lang="ru-RU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56895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ЛУЧШАЯ МУЖСКАЯ РОЛЬ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СПЕКТАКЛЕ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1619" name="Picture 3" descr="\\Vzmakh\Staff\!ПЦ\Груданова Анна\Картинки к презентации\лучшая мужская роль\8.11 ohgshozsapfmujhm 2 +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204864"/>
            <a:ext cx="5328592" cy="4600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1620" name="Picture 4" descr="\\Vzmakh\Staff\!ПЦ\Груданова Анна\Картинки к презентации\лучшая мужская роль\55732977_1267210295_f216710ec1867f5df2a80f428ca660d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92494">
            <a:off x="4885837" y="2360281"/>
            <a:ext cx="3604566" cy="358593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476672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САМЫЕ БЫСТРЫЕ НОГИ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5954" name="Picture 2" descr="\\Vzmakh\Staff\!ПЦ\Груданова Анна\Картинки к презентации\ques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700808"/>
            <a:ext cx="4608512" cy="460851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259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332656"/>
            <a:ext cx="856895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ЛУЧШАЯ МУЖСКАЯ РОЛЬ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 СПЕКТАКЛЕ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9697" name="Picture 1" descr="C:\Documents and Settings\gauche\Рабочий стол\Презентация\Фото\Ходасеви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276872"/>
            <a:ext cx="3248013" cy="2304256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9698" name="Picture 2" descr="C:\Documents and Settings\gauche\Рабочий стол\Презентация\Фото\Шевчук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2852936"/>
            <a:ext cx="2448272" cy="3761829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9699" name="Picture 3" descr="C:\Documents and Settings\gauche\Рабочий стол\Презентация\Фото\Ланцевич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005064"/>
            <a:ext cx="1917166" cy="2664296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 rot="368531">
            <a:off x="4676058" y="2145690"/>
            <a:ext cx="43224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номинанты</a:t>
            </a:r>
            <a:endParaRPr lang="ru-RU" sz="4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29700" name="Picture 4" descr="\\Vzmakh\Staff\!ПЦ\Груданова Анна\Фото\NEW ФОТО\Гончаров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3789040"/>
            <a:ext cx="2808312" cy="2808312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6732240" y="6093296"/>
            <a:ext cx="2016224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Шевчук Кирилл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6237312"/>
            <a:ext cx="2016224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Ланцевич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Давид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35696" y="2276872"/>
            <a:ext cx="2592288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Ходасевич Василий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43808" y="6165304"/>
            <a:ext cx="2016224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Гончаров Максим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9702" name="Picture 6" descr="\\Vzmakh\Staff\!ПЦ\Груданова Анна\Фото\NEW ФОТО\олейник.jpg"/>
          <p:cNvPicPr>
            <a:picLocks noChangeAspect="1" noChangeArrowheads="1"/>
          </p:cNvPicPr>
          <p:nvPr/>
        </p:nvPicPr>
        <p:blipFill>
          <a:blip r:embed="rId7" cstate="print"/>
          <a:srcRect t="1" r="16731" b="20000"/>
          <a:stretch>
            <a:fillRect/>
          </a:stretch>
        </p:blipFill>
        <p:spPr bwMode="auto">
          <a:xfrm>
            <a:off x="4283968" y="2924944"/>
            <a:ext cx="2232248" cy="2349735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TextBox 15"/>
          <p:cNvSpPr txBox="1"/>
          <p:nvPr/>
        </p:nvSpPr>
        <p:spPr>
          <a:xfrm>
            <a:off x="4427984" y="4797152"/>
            <a:ext cx="2016224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Олейник Андрей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6" grpId="1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332656"/>
            <a:ext cx="8568952" cy="175432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ЛУЧШАЯ МУЖСКАЯ РОЛЬ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СПЕКТАКЛЕ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2204864"/>
            <a:ext cx="67687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ПОБЕДИТЕЛЬ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pic>
        <p:nvPicPr>
          <p:cNvPr id="6" name="Picture 1" descr="C:\Documents and Settings\gauche\Рабочий стол\Презентация\Фото\Ходасеви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924944"/>
            <a:ext cx="5278022" cy="3744416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1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5029200"/>
            <a:ext cx="2133600" cy="1828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 rot="20183679">
            <a:off x="3583533" y="5486794"/>
            <a:ext cx="4050082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ХОДАСЕВИЧ ВАСИЛИЙ</a:t>
            </a:r>
            <a:endParaRPr lang="ru-RU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332656"/>
            <a:ext cx="856895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ЛУЧШАЯ РОЛЬ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ВТОРОГО ПЛАНА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7649" name="Picture 1" descr="\\Vzmakh\Staff\!ПЦ\Груданова Анна\Картинки к презентации\наминация второй план теат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2132856"/>
            <a:ext cx="4608511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332656"/>
            <a:ext cx="856895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ЛУЧШАЯ РОЛЬ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ВТОРОГО ПЛАНА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368531">
            <a:off x="4676058" y="2145690"/>
            <a:ext cx="43224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номинанты</a:t>
            </a:r>
            <a:endParaRPr lang="ru-RU" sz="4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26625" name="Picture 1" descr="\\Vzmakh\Staff\!ПЦ\Груданова Анна\Фото\NEW ФОТО\Патракова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996952"/>
            <a:ext cx="2243137" cy="360045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6626" name="Picture 2" descr="\\Vzmakh\Staff\!ПЦ\Груданова Анна\Фото\NEW ФОТО\Кутейникова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276872"/>
            <a:ext cx="2051050" cy="360045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6627" name="Picture 3" descr="\\Vzmakh\Staff\!ПЦ\Груданова Анна\Фото\NEW ФОТО\Трубицина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2996952"/>
            <a:ext cx="2538413" cy="360045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755576" y="5877272"/>
            <a:ext cx="2232248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Кутейникова Мария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7864" y="6165304"/>
            <a:ext cx="2016224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Патракова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Анна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2160" y="6093296"/>
            <a:ext cx="2232248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Трубицина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Алена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029200"/>
            <a:ext cx="2133600" cy="18288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332656"/>
            <a:ext cx="8568952" cy="175432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ЛУЧШАЯ РОЛЬ ВТОРОГО ПЛАНА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2204864"/>
            <a:ext cx="67687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ПОБЕДИТЕЛЬ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pic>
        <p:nvPicPr>
          <p:cNvPr id="6" name="Picture 3" descr="\\Vzmakh\Staff\!ПЦ\Груданова Анна\Фото\NEW ФОТО\Трубицина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924944"/>
            <a:ext cx="2664296" cy="3779001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 rot="745212">
            <a:off x="1419478" y="5847623"/>
            <a:ext cx="4021248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ТРУБИЦИНА АЛЕНА</a:t>
            </a:r>
            <a:endParaRPr lang="ru-RU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1556792"/>
            <a:ext cx="676875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yarsky" pitchFamily="33" charset="0"/>
              </a:rPr>
              <a:t>ГЛАВНЫЕ НОМИНАЦИИ ГОДА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yarsky" pitchFamily="33" charset="0"/>
            </a:endParaRPr>
          </a:p>
        </p:txBody>
      </p:sp>
      <p:pic>
        <p:nvPicPr>
          <p:cNvPr id="122882" name="Picture 2" descr="\\Vzmakh\Staff\!ПЦ\Груданова Анна\Картинки к презентации\Ура!!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4005064"/>
            <a:ext cx="3024336" cy="25922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332656"/>
            <a:ext cx="856895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НАДЕЖДА РОССИЙСКОГО БИЗНЕСА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C:\Documents and Settings\anna\Рабочий стол\Презентация\Картинки к презентации\бизнесмен года\prodam_deystvuyuschiy_biznes_40517.jpeg"/>
          <p:cNvPicPr>
            <a:picLocks noChangeAspect="1" noChangeArrowheads="1"/>
          </p:cNvPicPr>
          <p:nvPr/>
        </p:nvPicPr>
        <p:blipFill>
          <a:blip r:embed="rId3" cstate="print"/>
          <a:srcRect t="19053" b="9951"/>
          <a:stretch>
            <a:fillRect/>
          </a:stretch>
        </p:blipFill>
        <p:spPr bwMode="auto">
          <a:xfrm>
            <a:off x="1000100" y="2643182"/>
            <a:ext cx="7438704" cy="33997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C:\Documents and Settings\anna\Рабочий стол\Презентация\Картинки к презентации\Вопрос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214290"/>
            <a:ext cx="6143668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45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БИЗНЕСМЕН ГОДА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6500" name="Picture 4" descr="http://xvatit.com/upload/iblock/338/33820b0d000121091ec7cfa03970fe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56792"/>
            <a:ext cx="6191250" cy="4953001"/>
          </a:xfrm>
          <a:prstGeom prst="rect">
            <a:avLst/>
          </a:prstGeom>
          <a:noFill/>
        </p:spPr>
      </p:pic>
      <p:pic>
        <p:nvPicPr>
          <p:cNvPr id="106498" name="Picture 2" descr="\\Vzmakh\Staff\!ПЦ\Груданова Анна\Картинки к презентации\forb.jpg"/>
          <p:cNvPicPr>
            <a:picLocks noChangeAspect="1" noChangeArrowheads="1"/>
          </p:cNvPicPr>
          <p:nvPr/>
        </p:nvPicPr>
        <p:blipFill>
          <a:blip r:embed="rId4" cstate="print"/>
          <a:srcRect t="16400" b="37400"/>
          <a:stretch>
            <a:fillRect/>
          </a:stretch>
        </p:blipFill>
        <p:spPr bwMode="auto">
          <a:xfrm rot="1070932">
            <a:off x="5069526" y="2022884"/>
            <a:ext cx="3744379" cy="14851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568952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БИЗНЕСМЕН ГОДА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481" name="Picture 1" descr="C:\Documents and Settings\gauche\Рабочий стол\Презентация\Фото\Курник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2696791" cy="3201739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485" name="Picture 5" descr="C:\Documents and Settings\gauche\Рабочий стол\Презентация\Фото\Третьякова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420888"/>
            <a:ext cx="2915545" cy="3168402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3" descr="\\Vzmakh\Staff\!ПЦ\Груданова Анна\Фото\NEW ФОТО\Гришано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2708920"/>
            <a:ext cx="2376264" cy="3092006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 rot="368531">
            <a:off x="4604050" y="1425611"/>
            <a:ext cx="43224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номинанты</a:t>
            </a:r>
            <a:endParaRPr lang="ru-RU" sz="4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20487" name="Picture 7" descr="\\Vzmakh\Staff\!ПЦ\Груданова Анна\Фото\Нагорняк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4293096"/>
            <a:ext cx="2902532" cy="216091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488" name="Picture 8" descr="\\Vzmakh\Staff\!ПЦ\Груданова Анна\Фото\Андреев 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4005064"/>
            <a:ext cx="2253034" cy="2527142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TextBox 13"/>
          <p:cNvSpPr txBox="1"/>
          <p:nvPr/>
        </p:nvSpPr>
        <p:spPr>
          <a:xfrm rot="20320733">
            <a:off x="242272" y="3678162"/>
            <a:ext cx="2232248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Курников Евгений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9592" y="6093296"/>
            <a:ext cx="2016224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Андреев Илья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15816" y="2852936"/>
            <a:ext cx="194421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Гришанов Андрей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20072" y="3717032"/>
            <a:ext cx="216024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Третьякова Дарья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 rot="660309">
            <a:off x="5436096" y="6165304"/>
            <a:ext cx="2232248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Нагорняк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Александр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872</TotalTime>
  <Words>740</Words>
  <Application>Microsoft Office PowerPoint</Application>
  <PresentationFormat>Экран (4:3)</PresentationFormat>
  <Paragraphs>355</Paragraphs>
  <Slides>116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116</vt:i4>
      </vt:variant>
    </vt:vector>
  </HeadingPairs>
  <TitlesOfParts>
    <vt:vector size="1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gauche</dc:creator>
  <cp:lastModifiedBy>abutuzova</cp:lastModifiedBy>
  <cp:revision>93</cp:revision>
  <dcterms:created xsi:type="dcterms:W3CDTF">2013-04-24T17:00:33Z</dcterms:created>
  <dcterms:modified xsi:type="dcterms:W3CDTF">2014-04-22T18:16:13Z</dcterms:modified>
</cp:coreProperties>
</file>