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78" r:id="rId8"/>
    <p:sldId id="260" r:id="rId9"/>
    <p:sldId id="279" r:id="rId10"/>
    <p:sldId id="261" r:id="rId11"/>
    <p:sldId id="280" r:id="rId12"/>
    <p:sldId id="263" r:id="rId13"/>
    <p:sldId id="293" r:id="rId14"/>
    <p:sldId id="264" r:id="rId15"/>
    <p:sldId id="281" r:id="rId16"/>
    <p:sldId id="265" r:id="rId17"/>
    <p:sldId id="283" r:id="rId18"/>
    <p:sldId id="266" r:id="rId19"/>
    <p:sldId id="284" r:id="rId20"/>
    <p:sldId id="267" r:id="rId21"/>
    <p:sldId id="285" r:id="rId22"/>
    <p:sldId id="268" r:id="rId23"/>
    <p:sldId id="286" r:id="rId24"/>
    <p:sldId id="269" r:id="rId25"/>
    <p:sldId id="287" r:id="rId26"/>
    <p:sldId id="270" r:id="rId27"/>
    <p:sldId id="288" r:id="rId28"/>
    <p:sldId id="271" r:id="rId29"/>
    <p:sldId id="282" r:id="rId30"/>
    <p:sldId id="272" r:id="rId31"/>
    <p:sldId id="291" r:id="rId32"/>
    <p:sldId id="273" r:id="rId33"/>
    <p:sldId id="289" r:id="rId34"/>
    <p:sldId id="274" r:id="rId35"/>
    <p:sldId id="290" r:id="rId36"/>
    <p:sldId id="275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1" autoAdjust="0"/>
    <p:restoredTop sz="94139" autoAdjust="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270271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9061094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323304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46780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412006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5975042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123315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8436742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8236391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334384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175524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D3370-F058-4D96-A8CC-AA31468E8F2C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4CB7B-6A3A-4353-BD4C-CC29F73A1C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05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132856"/>
            <a:ext cx="8278688" cy="182763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ТРАДИЦИОННЫЕ </a:t>
            </a:r>
            <a:b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/>
            </a:r>
            <a:b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ru-RU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НОМИНАЦИИ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0"/>
            <a:ext cx="9612560" cy="1484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dobe Ming Std L" pitchFamily="18" charset="-128"/>
                <a:cs typeface="Courier New" panose="02070309020205020404" pitchFamily="49" charset="0"/>
              </a:rPr>
              <a:t>ЧАСТНАЯ ШКОЛА «ВЗМАХ»   </a:t>
            </a:r>
            <a:r>
              <a:rPr lang="ru-RU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dobe Ming Std L" pitchFamily="18" charset="-128"/>
                <a:cs typeface="Courier New" panose="02070309020205020404" pitchFamily="49" charset="0"/>
              </a:rPr>
              <a:t>2014</a:t>
            </a:r>
            <a:endParaRPr lang="ru-RU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dobe Ming Std L" pitchFamily="18" charset="-128"/>
              <a:cs typeface="Courier New" panose="020703090202050204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73630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2418">
            <a:off x="396377" y="1730126"/>
            <a:ext cx="127476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758">
            <a:off x="1579573" y="2069968"/>
            <a:ext cx="126841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641">
            <a:off x="631072" y="3143855"/>
            <a:ext cx="126841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677888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В 78 РЕГИОНЕ</a:t>
            </a:r>
            <a:endParaRPr lang="ru-RU" sz="3600" dirty="0"/>
          </a:p>
        </p:txBody>
      </p:sp>
      <p:pic>
        <p:nvPicPr>
          <p:cNvPr id="4" name="Picture 4" descr="L:\БШ\ДР школы 25 лет\Про номинации\Фотки_номинации 2014\раевский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1" t="31096" b="5966"/>
          <a:stretch/>
        </p:blipFill>
        <p:spPr bwMode="auto">
          <a:xfrm rot="396553">
            <a:off x="6197940" y="1391800"/>
            <a:ext cx="2332196" cy="336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БШ\ДР школы 25 лет\Про номинации\Фотки_номинации 2014\Богатырева Даша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3571">
            <a:off x="523166" y="1291410"/>
            <a:ext cx="216024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546577">
            <a:off x="6012804" y="4903365"/>
            <a:ext cx="2339314" cy="110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РАЕВСКИЙ НИКИТА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921048">
            <a:off x="183107" y="4658270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БОГАТЫРЕВА ДАША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4365104"/>
            <a:ext cx="2627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КАРСЕКИНА АНЯ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Picture 2" descr="I:\Фотки_номинации 2014\Карсекина Анна 2_m.jpg"/>
          <p:cNvPicPr>
            <a:picLocks noChangeAspect="1" noChangeArrowheads="1"/>
          </p:cNvPicPr>
          <p:nvPr/>
        </p:nvPicPr>
        <p:blipFill>
          <a:blip r:embed="rId5" cstate="print"/>
          <a:srcRect t="4000" r="8000" b="4000"/>
          <a:stretch>
            <a:fillRect/>
          </a:stretch>
        </p:blipFill>
        <p:spPr bwMode="auto">
          <a:xfrm>
            <a:off x="3500430" y="1142984"/>
            <a:ext cx="214313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05751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352928" cy="86409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В </a:t>
            </a:r>
            <a:b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78 РЕГИОНЕ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589240"/>
            <a:ext cx="61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БОГАТЫРЕВА ДАША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2" descr="L:\БШ\ДР школы 25 лет\Про номинации\Фотки_номинации 2014\Богатырева Даш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772816"/>
            <a:ext cx="2376264" cy="3564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739023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САМЫЕ ПРЕДАННЫЕ ПРЕДКИ</a:t>
            </a:r>
            <a:endParaRPr lang="ru-RU" sz="3600" dirty="0"/>
          </a:p>
        </p:txBody>
      </p:sp>
      <p:pic>
        <p:nvPicPr>
          <p:cNvPr id="26626" name="Picture 2" descr="http://www.zehnachtzig.de/bilder/der-koenig-der-loewen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85860"/>
            <a:ext cx="6500858" cy="365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921048">
            <a:off x="170133" y="4786383"/>
            <a:ext cx="3094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САЛЬКОВЫ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Игорь Иванович и Людмила Михайловна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828472">
            <a:off x="3096866" y="5277933"/>
            <a:ext cx="3094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НЕМТЫРЕВЫ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Сергей Анатольевич и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Евгения Васильевна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921048">
            <a:off x="5949340" y="4943909"/>
            <a:ext cx="3094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ХОМЕНКО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Андрей Евгеньевич и Светлана Валентиновна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8394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352928" cy="86409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САМЫЕ ПРЕДАННЫЕ ПРЕДКИ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5429264"/>
            <a:ext cx="6101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САЛЬКОВЫ Игорь Иванович и Людмила Михайловна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Picture 2" descr="http://www.zehnachtzig.de/bilder/der-koenig-der-loewen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736"/>
            <a:ext cx="6500858" cy="365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739023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НАДЕЖНЫЙ</a:t>
            </a:r>
            <a:endParaRPr lang="ru-RU" sz="3600" dirty="0"/>
          </a:p>
        </p:txBody>
      </p:sp>
      <p:pic>
        <p:nvPicPr>
          <p:cNvPr id="4" name="Picture 3" descr="L:\БШ\ДР школы 25 лет\Про номинации\Фотки_номинации 2014\карсекина_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941" r="861"/>
          <a:stretch>
            <a:fillRect/>
          </a:stretch>
        </p:blipFill>
        <p:spPr bwMode="auto">
          <a:xfrm rot="555544">
            <a:off x="6401101" y="1735201"/>
            <a:ext cx="2489268" cy="335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:\БШ\ДР школы 25 лет\Про номинации\Фотки_номинации 2014\Сергеев Илья.jpg"/>
          <p:cNvPicPr>
            <a:picLocks noChangeAspect="1" noChangeArrowheads="1"/>
          </p:cNvPicPr>
          <p:nvPr/>
        </p:nvPicPr>
        <p:blipFill>
          <a:blip r:embed="rId4" cstate="print"/>
          <a:srcRect l="8862" t="10001" r="14331" b="12187"/>
          <a:stretch>
            <a:fillRect/>
          </a:stretch>
        </p:blipFill>
        <p:spPr bwMode="auto">
          <a:xfrm rot="20925559">
            <a:off x="326236" y="1464041"/>
            <a:ext cx="2355808" cy="357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921048">
            <a:off x="255115" y="5018310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СЕРГЕЕВ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ИЛЬЯ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80138">
            <a:off x="5789572" y="5331528"/>
            <a:ext cx="352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КАРСЕКИНА АНЯ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1" name="Picture 3" descr="L:\БШ\ДР школы 25 лет\Про номинации\Фотки_номинации 2014\Барышникова Даша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24744"/>
            <a:ext cx="2545080" cy="383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99792" y="5445224"/>
            <a:ext cx="3246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БАРЫШНИКОВА ДАША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НАДЕЖНЫЙ</a:t>
            </a:r>
            <a:endParaRPr lang="ru-RU" sz="3600" dirty="0"/>
          </a:p>
        </p:txBody>
      </p:sp>
      <p:pic>
        <p:nvPicPr>
          <p:cNvPr id="2051" name="Picture 3" descr="L:\БШ\ДР школы 25 лет\Про номинации\Фотки_номинации 2014\Барышникова Даша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84784"/>
            <a:ext cx="2593483" cy="390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907704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БАРЫШНИКОВА ДАША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ЧЕЛОВЕК, УМЕЮЩИЙ ДЕЛАТЬ ДЕЛО</a:t>
            </a:r>
            <a:endParaRPr lang="ru-RU" sz="3600" dirty="0"/>
          </a:p>
        </p:txBody>
      </p:sp>
      <p:pic>
        <p:nvPicPr>
          <p:cNvPr id="2050" name="Picture 2" descr="I:\Фотки_номинации 2014\Хоменко Наст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219076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Фотки_номинации 2014\Третьякова Да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71612"/>
            <a:ext cx="226272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http://cs408520.vk.me/v408520948/a54d/WwnbY3Gkwng.jpg"/>
          <p:cNvPicPr>
            <a:picLocks noChangeAspect="1" noChangeArrowheads="1"/>
          </p:cNvPicPr>
          <p:nvPr/>
        </p:nvPicPr>
        <p:blipFill>
          <a:blip r:embed="rId5" cstate="print"/>
          <a:srcRect l="3725" t="5542" r="55298" b="2093"/>
          <a:stretch>
            <a:fillRect/>
          </a:stretch>
        </p:blipFill>
        <p:spPr bwMode="auto">
          <a:xfrm>
            <a:off x="6858016" y="1643050"/>
            <a:ext cx="216885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http://cs616427.vk.me/v616427774/ddd2/Ru1RPFMd-b4.jpg"/>
          <p:cNvPicPr>
            <a:picLocks noChangeAspect="1" noChangeArrowheads="1"/>
          </p:cNvPicPr>
          <p:nvPr/>
        </p:nvPicPr>
        <p:blipFill>
          <a:blip r:embed="rId6" cstate="print"/>
          <a:srcRect r="54687" b="7291"/>
          <a:stretch>
            <a:fillRect/>
          </a:stretch>
        </p:blipFill>
        <p:spPr bwMode="auto">
          <a:xfrm>
            <a:off x="142844" y="1643050"/>
            <a:ext cx="2143140" cy="328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0921048">
            <a:off x="-273098" y="5020704"/>
            <a:ext cx="30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БАРЫШНИКОВА ДАША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921048">
            <a:off x="1887142" y="4948696"/>
            <a:ext cx="30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ТРЕТЬЯКОВА ДАША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921048">
            <a:off x="4194818" y="4796130"/>
            <a:ext cx="30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ХОМЕНКО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НАСТЯ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21048">
            <a:off x="6409396" y="4796129"/>
            <a:ext cx="30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БРОВИНА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ВАРЯ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6292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ЧЕЛОВЕК, УМЕЮЩИЙ ДЕЛАТЬ ДЕЛАТЬ ДЕЛО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ХОМЕНКО  НАСТЯ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2" descr="I:\Фотки_номинации 2014\Хоменко Наст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428736"/>
            <a:ext cx="2738457" cy="4107685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УМЕНИЕ ИДТИ К ЦЕЛИ</a:t>
            </a:r>
            <a:endParaRPr lang="ru-RU" sz="3600" dirty="0"/>
          </a:p>
        </p:txBody>
      </p:sp>
      <p:pic>
        <p:nvPicPr>
          <p:cNvPr id="23553" name="Picture 1" descr="I:\Фотки_номинации 2014\Салькова Аня\IMG_2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</a:blip>
          <a:srcRect l="31060" t="15153" r="20536"/>
          <a:stretch>
            <a:fillRect/>
          </a:stretch>
        </p:blipFill>
        <p:spPr bwMode="auto">
          <a:xfrm>
            <a:off x="6000760" y="1285860"/>
            <a:ext cx="2980490" cy="348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:\Фотки_номинации 2014\гетманов\Гетманов Иван_об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952" y="1357298"/>
            <a:ext cx="301949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I:\Фотки_номинации 2014\Третьякова Даш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357298"/>
            <a:ext cx="238126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-214346" y="4857760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ТРЕТЬЯКОВА ДАША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4857760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ГЕТМАНОВ   ВАНЯ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9322" y="4929198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САЛЬКОВА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АНЯ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6685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УМЕНИЕ ИДТИ К ЦЕЛИ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САЛЬКОВА АНЯ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1" descr="I:\Фотки_номинации 2014\Салькова Аня\IMG_2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</a:blip>
          <a:srcRect l="31060" t="15153" r="20536"/>
          <a:stretch>
            <a:fillRect/>
          </a:stretch>
        </p:blipFill>
        <p:spPr bwMode="auto">
          <a:xfrm>
            <a:off x="3000364" y="1500174"/>
            <a:ext cx="3301107" cy="385765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0432" cy="151216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ГРЫЗУН НАУКИ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5" name="Picture 7" descr="L:\БШ\ДР школы 25 лет\Про номинации\Фотки_номинации 2014\завадская ан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04" b="4804"/>
          <a:stretch/>
        </p:blipFill>
        <p:spPr bwMode="auto">
          <a:xfrm rot="20768287">
            <a:off x="380169" y="2634197"/>
            <a:ext cx="2341726" cy="3172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:\БШ\ДР школы 25 лет\Про номинации\Фотки_номинации 2014\рагин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21259800"/>
            <a:ext cx="3600000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48264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9" name="Picture 11" descr="L:\БШ\ДР школы 25 лет\Про номинации\Фотки_номинации 2014\рагин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51"/>
          <a:stretch/>
        </p:blipFill>
        <p:spPr bwMode="auto">
          <a:xfrm rot="409635">
            <a:off x="6605923" y="2509518"/>
            <a:ext cx="2343628" cy="3228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0867359">
            <a:off x="358142" y="5687059"/>
            <a:ext cx="355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Завадская Аня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824" y="4585192"/>
            <a:ext cx="3734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Иванова  Настя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364507">
            <a:off x="6041907" y="5558727"/>
            <a:ext cx="2746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Рагин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Макар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50" r="4819" b="8690"/>
          <a:stretch/>
        </p:blipFill>
        <p:spPr bwMode="auto">
          <a:xfrm>
            <a:off x="3563888" y="1551527"/>
            <a:ext cx="2318721" cy="3141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30779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СМЕНА ИМИДЖА</a:t>
            </a:r>
            <a:endParaRPr lang="ru-RU" sz="3600" dirty="0"/>
          </a:p>
        </p:txBody>
      </p:sp>
      <p:pic>
        <p:nvPicPr>
          <p:cNvPr id="22529" name="Picture 1" descr="I:\Фотки_номинации 2014\монахова\IMG_20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</a:blip>
          <a:srcRect t="7260" r="7388" b="10663"/>
          <a:stretch>
            <a:fillRect/>
          </a:stretch>
        </p:blipFill>
        <p:spPr bwMode="auto">
          <a:xfrm rot="692611">
            <a:off x="6572264" y="1357298"/>
            <a:ext cx="242889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I:\Фотки_номинации 2014\Романов Артем.jpg"/>
          <p:cNvPicPr>
            <a:picLocks noChangeAspect="1" noChangeArrowheads="1"/>
          </p:cNvPicPr>
          <p:nvPr/>
        </p:nvPicPr>
        <p:blipFill>
          <a:blip r:embed="rId4" cstate="print"/>
          <a:srcRect r="2039" b="6734"/>
          <a:stretch>
            <a:fillRect/>
          </a:stretch>
        </p:blipFill>
        <p:spPr bwMode="auto">
          <a:xfrm rot="176864">
            <a:off x="1942034" y="1419367"/>
            <a:ext cx="250033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I:\Фотки_номинации 2014\Ковалев Александр_обр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5822">
            <a:off x="4124336" y="1328579"/>
            <a:ext cx="2481565" cy="336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I:\Фотки_номинации 2014\Смирнов Иван 4.jpg"/>
          <p:cNvPicPr>
            <a:picLocks noChangeAspect="1" noChangeArrowheads="1"/>
          </p:cNvPicPr>
          <p:nvPr/>
        </p:nvPicPr>
        <p:blipFill>
          <a:blip r:embed="rId6" cstate="print"/>
          <a:srcRect t="5953" r="10702"/>
          <a:stretch>
            <a:fillRect/>
          </a:stretch>
        </p:blipFill>
        <p:spPr bwMode="auto">
          <a:xfrm rot="21115726">
            <a:off x="12721" y="1419544"/>
            <a:ext cx="2143140" cy="338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21001421">
            <a:off x="-297975" y="4690001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СМИРНОВ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ВАНЯ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1464">
            <a:off x="1666056" y="4724427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РОМАНОВ АРТЕМ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61779">
            <a:off x="3977149" y="4621986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КОВАЛЕВ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САША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59392">
            <a:off x="5992257" y="4602084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МОНАХОВА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СИМА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61346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СМЕНА ИМИДЖА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СМИРНОВ  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ВАНЯ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Picture 5" descr="I:\Фотки_номинации 2014\Смирнов Иван 4.jpg"/>
          <p:cNvPicPr>
            <a:picLocks noChangeAspect="1" noChangeArrowheads="1"/>
          </p:cNvPicPr>
          <p:nvPr/>
        </p:nvPicPr>
        <p:blipFill>
          <a:blip r:embed="rId3" cstate="print"/>
          <a:srcRect t="5953" r="10702"/>
          <a:stretch>
            <a:fillRect/>
          </a:stretch>
        </p:blipFill>
        <p:spPr bwMode="auto">
          <a:xfrm>
            <a:off x="3357554" y="1357298"/>
            <a:ext cx="2634744" cy="4162312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МИСС ОБАЯНИЕ</a:t>
            </a:r>
            <a:endParaRPr lang="ru-RU" sz="3600" dirty="0"/>
          </a:p>
        </p:txBody>
      </p:sp>
      <p:pic>
        <p:nvPicPr>
          <p:cNvPr id="21506" name="Picture 2" descr="http://cs308623.vk.me/v308623392/7a31/fASBxPED7Lo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6629" t="36600" r="52495"/>
          <a:stretch>
            <a:fillRect/>
          </a:stretch>
        </p:blipFill>
        <p:spPr bwMode="auto">
          <a:xfrm rot="341957">
            <a:off x="6215074" y="1428736"/>
            <a:ext cx="277433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I:\Фотки_номинации 2014\Вахлаева\IMG_2747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25926" r="22480" b="-10"/>
          <a:stretch>
            <a:fillRect/>
          </a:stretch>
        </p:blipFill>
        <p:spPr bwMode="auto">
          <a:xfrm rot="214192">
            <a:off x="2229925" y="1351930"/>
            <a:ext cx="221124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I:\Фотки_номинации 2014\Салькова Аня\IMG_2692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18521" r="48406" b="28562"/>
          <a:stretch>
            <a:fillRect/>
          </a:stretch>
        </p:blipFill>
        <p:spPr bwMode="auto">
          <a:xfrm rot="20934930">
            <a:off x="4470188" y="1434174"/>
            <a:ext cx="2000264" cy="288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038328">
            <a:off x="4210372" y="4245036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САЛЬКОВА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27638">
            <a:off x="6355062" y="4336917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БРОВИНА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ВАРЯ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369830">
            <a:off x="1766670" y="4163365"/>
            <a:ext cx="30949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ВАХЛАЕВА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ЮЛЯ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242733">
            <a:off x="-381135" y="4229565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КАРПОВА РИТА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" name="Picture 2" descr="I:\Фотки_номинации 2014\карпова.jpg"/>
          <p:cNvPicPr>
            <a:picLocks noChangeAspect="1" noChangeArrowheads="1"/>
          </p:cNvPicPr>
          <p:nvPr/>
        </p:nvPicPr>
        <p:blipFill>
          <a:blip r:embed="rId6" cstate="print"/>
          <a:srcRect l="12748" r="30443"/>
          <a:stretch>
            <a:fillRect/>
          </a:stretch>
        </p:blipFill>
        <p:spPr bwMode="auto">
          <a:xfrm rot="21353454">
            <a:off x="-43091" y="1369609"/>
            <a:ext cx="2440621" cy="287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809544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МИСС ОБАЯНИЕ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928794" y="578645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КАРПОВА РИТА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I:\Фотки_номинации 2014\карпова.jpg"/>
          <p:cNvPicPr>
            <a:picLocks noChangeAspect="1" noChangeArrowheads="1"/>
          </p:cNvPicPr>
          <p:nvPr/>
        </p:nvPicPr>
        <p:blipFill>
          <a:blip r:embed="rId3" cstate="print"/>
          <a:srcRect l="12748" r="30443"/>
          <a:stretch>
            <a:fillRect/>
          </a:stretch>
        </p:blipFill>
        <p:spPr bwMode="auto">
          <a:xfrm>
            <a:off x="2714612" y="1357298"/>
            <a:ext cx="3714776" cy="4373797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МИСТЕР МУЖСКОЕ ОБАЯНИЕ</a:t>
            </a:r>
            <a:endParaRPr lang="ru-RU" sz="3600" dirty="0"/>
          </a:p>
        </p:txBody>
      </p:sp>
      <p:pic>
        <p:nvPicPr>
          <p:cNvPr id="20482" name="Picture 2" descr="I:\Фотки_номинации 2014\орлов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7647" t="44507" r="35294" b="11548"/>
          <a:stretch>
            <a:fillRect/>
          </a:stretch>
        </p:blipFill>
        <p:spPr bwMode="auto">
          <a:xfrm rot="21148899">
            <a:off x="207715" y="1497583"/>
            <a:ext cx="2528709" cy="323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I:\Фотки_номинации 2014\елисей\Ефременко Елисей.jpg"/>
          <p:cNvPicPr>
            <a:picLocks noChangeAspect="1" noChangeArrowheads="1"/>
          </p:cNvPicPr>
          <p:nvPr/>
        </p:nvPicPr>
        <p:blipFill>
          <a:blip r:embed="rId4" cstate="print"/>
          <a:srcRect r="1465"/>
          <a:stretch>
            <a:fillRect/>
          </a:stretch>
        </p:blipFill>
        <p:spPr bwMode="auto">
          <a:xfrm>
            <a:off x="3571868" y="1571612"/>
            <a:ext cx="3520772" cy="295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I:\Фотки_номинации 2014\Коваленко\IMG_2720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24603" r="22479"/>
          <a:stretch>
            <a:fillRect/>
          </a:stretch>
        </p:blipFill>
        <p:spPr bwMode="auto">
          <a:xfrm rot="403044">
            <a:off x="6560309" y="1630926"/>
            <a:ext cx="2414101" cy="304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I:\Фотки_номинации 2014\хафизов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lum bright="-10000"/>
          </a:blip>
          <a:srcRect l="47632" t="947" r="9751" b="-386"/>
          <a:stretch>
            <a:fillRect/>
          </a:stretch>
        </p:blipFill>
        <p:spPr bwMode="auto">
          <a:xfrm rot="354394">
            <a:off x="2431283" y="1352938"/>
            <a:ext cx="2031265" cy="320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242733">
            <a:off x="-381135" y="4443879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ОРЛОВ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ДАНЯ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7036">
            <a:off x="1531064" y="4382814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ХАФИЗОВ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ВОВА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934" y="4429132"/>
            <a:ext cx="2714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ЕФРЕМЕНКО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ЕЛИСЕЙ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52280">
            <a:off x="6569927" y="4634064"/>
            <a:ext cx="264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КОВАЛЕНКО МИША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5520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МИСТЕР МУЖСКОЕ ОБАЯНИЕ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714480" y="578645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ХАФИЗОВ  ВОВА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1" descr="I:\Фотки_номинации 2014\хафиз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</a:blip>
          <a:srcRect l="47632" t="947" r="9751" b="-386"/>
          <a:stretch>
            <a:fillRect/>
          </a:stretch>
        </p:blipFill>
        <p:spPr bwMode="auto">
          <a:xfrm>
            <a:off x="3143240" y="1357298"/>
            <a:ext cx="2757585" cy="435771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СЕКС-СИМВОЛ</a:t>
            </a:r>
            <a:endParaRPr lang="ru-RU" sz="3600" dirty="0"/>
          </a:p>
        </p:txBody>
      </p:sp>
      <p:pic>
        <p:nvPicPr>
          <p:cNvPr id="19457" name="Picture 1" descr="I:\Фотки_номинации 2014\Сергеев Иль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rot="513310">
            <a:off x="6419973" y="1172300"/>
            <a:ext cx="2607485" cy="391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I:\Фотки_номинации 2014\романов2.jpg"/>
          <p:cNvPicPr>
            <a:picLocks noChangeAspect="1" noChangeArrowheads="1"/>
          </p:cNvPicPr>
          <p:nvPr/>
        </p:nvPicPr>
        <p:blipFill>
          <a:blip r:embed="rId4" cstate="print"/>
          <a:srcRect l="17978" r="26459" b="2765"/>
          <a:stretch>
            <a:fillRect/>
          </a:stretch>
        </p:blipFill>
        <p:spPr bwMode="auto">
          <a:xfrm rot="16200000">
            <a:off x="535753" y="964389"/>
            <a:ext cx="300039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I:\Фотки_номинации 2014\antonov.jpg"/>
          <p:cNvPicPr>
            <a:picLocks noChangeAspect="1" noChangeArrowheads="1"/>
          </p:cNvPicPr>
          <p:nvPr/>
        </p:nvPicPr>
        <p:blipFill>
          <a:blip r:embed="rId5" cstate="print"/>
          <a:srcRect l="14844" t="-549" r="26562"/>
          <a:stretch>
            <a:fillRect/>
          </a:stretch>
        </p:blipFill>
        <p:spPr bwMode="auto">
          <a:xfrm>
            <a:off x="3357554" y="1928802"/>
            <a:ext cx="3143272" cy="358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 rot="21242733">
            <a:off x="47525" y="4301002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РОМАНОВ АРТЕМ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1434090">
            <a:off x="3167422" y="5503289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АНТОНОВ АНТОН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48005">
            <a:off x="5771879" y="4982848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СЕРГЕЕВ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ИЛЬЯ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9304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СЕКС-СИМВОЛ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578645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АНТОНОВ  АНТОН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Picture 2" descr="I:\Фотки_номинации 2014\antonov.jpg"/>
          <p:cNvPicPr>
            <a:picLocks noChangeAspect="1" noChangeArrowheads="1"/>
          </p:cNvPicPr>
          <p:nvPr/>
        </p:nvPicPr>
        <p:blipFill>
          <a:blip r:embed="rId3" cstate="print"/>
          <a:srcRect l="14844" t="-549" r="26562"/>
          <a:stretch>
            <a:fillRect/>
          </a:stretch>
        </p:blipFill>
        <p:spPr bwMode="auto">
          <a:xfrm>
            <a:off x="2857488" y="1357298"/>
            <a:ext cx="3758443" cy="428628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ЖЕНСКАЯ РОЛЬ</a:t>
            </a:r>
            <a:endParaRPr lang="ru-RU" sz="3600" dirty="0"/>
          </a:p>
        </p:txBody>
      </p:sp>
      <p:pic>
        <p:nvPicPr>
          <p:cNvPr id="4" name="Picture 4" descr="I:\Фотки_номинации 2014\Карпова Ри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930" t="5953" r="7727" b="22610"/>
          <a:stretch>
            <a:fillRect/>
          </a:stretch>
        </p:blipFill>
        <p:spPr bwMode="auto">
          <a:xfrm rot="21222202">
            <a:off x="357158" y="1571612"/>
            <a:ext cx="2575619" cy="331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I:\Фотки_номинации 2014\огородова.jpg"/>
          <p:cNvPicPr>
            <a:picLocks noChangeAspect="1" noChangeArrowheads="1"/>
          </p:cNvPicPr>
          <p:nvPr/>
        </p:nvPicPr>
        <p:blipFill>
          <a:blip r:embed="rId4" cstate="print"/>
          <a:srcRect l="25136" t="7938" r="12687"/>
          <a:stretch>
            <a:fillRect/>
          </a:stretch>
        </p:blipFill>
        <p:spPr bwMode="auto">
          <a:xfrm>
            <a:off x="2928926" y="1285860"/>
            <a:ext cx="3357586" cy="345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I:\Фотки_номинации 2014\вера иль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3949">
            <a:off x="6425407" y="1375177"/>
            <a:ext cx="2308257" cy="346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108523">
            <a:off x="418111" y="4786992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КАРПОВА РИТА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4786322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ОГОРОДОВА СВЕТА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57348">
            <a:off x="5809469" y="4785124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ИЛЬИНА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ВЕРА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62407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ЖЕНСКАЯ РОЛЬ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58578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ИЛЬИНА  ВЕРА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2" descr="I:\Фотки_номинации 2014\вера иль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952770" cy="442915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ГРЫЗУН НАУКИ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50" r="4819" b="8690"/>
          <a:stretch/>
        </p:blipFill>
        <p:spPr bwMode="auto">
          <a:xfrm>
            <a:off x="3095390" y="1583454"/>
            <a:ext cx="2880321" cy="390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4602" y="566124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Иванова  Настя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0835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МУЖСКАЯ РОЛЬ</a:t>
            </a:r>
            <a:endParaRPr lang="ru-RU" sz="3600" dirty="0"/>
          </a:p>
        </p:txBody>
      </p:sp>
      <p:pic>
        <p:nvPicPr>
          <p:cNvPr id="17409" name="Picture 1" descr="I:\Фотки_номинации 2014\гончар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2312322" cy="347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I:\Фотки_номинации 2014\Смирнов Ив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857364"/>
            <a:ext cx="250033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I:\Фотки_номинации 2014\Нагорняк Александ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285860"/>
            <a:ext cx="271693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108523">
            <a:off x="60953" y="4786992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ГОНЧАРОВ МАКСИМ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66048">
            <a:off x="2924843" y="5389876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СМИРНОВ ИВАН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635015">
            <a:off x="5787609" y="4775626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НАГОРНЯК  САША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60876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ЛУЧШАЯ МУЖСКАЯ РОЛЬ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ГОНЧАРОВ  МАКСИМ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1" descr="I:\Фотки_номинации 2014\гончар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6070"/>
            <a:ext cx="2857520" cy="429047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ЛИДЕР ГОДА</a:t>
            </a:r>
            <a:endParaRPr lang="ru-RU" sz="3600" dirty="0"/>
          </a:p>
        </p:txBody>
      </p:sp>
      <p:pic>
        <p:nvPicPr>
          <p:cNvPr id="16387" name="Picture 3" descr="I:\Фотки_номинации 2014\Коваленко\IMG_2706.JPG"/>
          <p:cNvPicPr>
            <a:picLocks noChangeAspect="1" noChangeArrowheads="1"/>
          </p:cNvPicPr>
          <p:nvPr/>
        </p:nvPicPr>
        <p:blipFill>
          <a:blip r:embed="rId3" cstate="print"/>
          <a:srcRect l="26130" t="12000" r="29870" b="2000"/>
          <a:stretch>
            <a:fillRect/>
          </a:stretch>
        </p:blipFill>
        <p:spPr bwMode="auto">
          <a:xfrm>
            <a:off x="142844" y="1285860"/>
            <a:ext cx="2571768" cy="335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://cs606023.vk.me/v606023392/37d1/SzTwSBZ1hJ0.jpg"/>
          <p:cNvPicPr>
            <a:picLocks noChangeAspect="1" noChangeArrowheads="1"/>
          </p:cNvPicPr>
          <p:nvPr/>
        </p:nvPicPr>
        <p:blipFill>
          <a:blip r:embed="rId4" cstate="print"/>
          <a:srcRect l="14552" t="1984" r="24593"/>
          <a:stretch>
            <a:fillRect/>
          </a:stretch>
        </p:blipFill>
        <p:spPr bwMode="auto">
          <a:xfrm>
            <a:off x="4000496" y="1285860"/>
            <a:ext cx="3286148" cy="352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I:\Фотки_номинации 2014\Сарапов Артем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143116"/>
            <a:ext cx="247561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I:\Фотки_номинации 2014\Никифорова Полина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4000" y="2285992"/>
            <a:ext cx="2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21108523">
            <a:off x="-296269" y="4429802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КОВАЛЕНКО МИША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4480" y="5643578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САРАПОВ АРТЕМ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99074">
            <a:off x="3957637" y="4732104"/>
            <a:ext cx="309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МОНАХОВА СИМА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326757">
            <a:off x="6224511" y="5752290"/>
            <a:ext cx="2876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НИКИФОРОВА ПОЛИНА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5836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ЛИДЕР ГОДА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928794" y="578645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САРАПОВ  АРТЕМ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2" descr="I:\Фотки_номинации 2014\Сарапов Арте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905233" cy="435944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НАДЕЖДА РОССИЙСКОГО БИЗНЕСА</a:t>
            </a:r>
            <a:endParaRPr lang="ru-RU" sz="3600" dirty="0"/>
          </a:p>
        </p:txBody>
      </p:sp>
      <p:pic>
        <p:nvPicPr>
          <p:cNvPr id="4" name="Picture 3" descr="I:\Фотки_номинации 2014\Третьякова Даш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2369613" cy="355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5000636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ТРЕТЬЯКОВА ДАША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5000636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ГЕТМАНОВ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ВАНЯ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5072074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САРАПОВ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АРТЕМ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1" name="Picture 1" descr="I:\Фотки_номинации 2014\гетманов\Гетманов Иван_2_об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00174"/>
            <a:ext cx="239441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I:\Фотки_номинации 2014\Сарапов.jpg"/>
          <p:cNvPicPr>
            <a:picLocks noChangeAspect="1" noChangeArrowheads="1"/>
          </p:cNvPicPr>
          <p:nvPr/>
        </p:nvPicPr>
        <p:blipFill>
          <a:blip r:embed="rId5" cstate="print"/>
          <a:srcRect l="25135" t="5953" r="16656"/>
          <a:stretch>
            <a:fillRect/>
          </a:stretch>
        </p:blipFill>
        <p:spPr bwMode="auto">
          <a:xfrm>
            <a:off x="5648686" y="1571612"/>
            <a:ext cx="311718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761270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НАДЕЖДА РОССИЙСКОГО БИЗНЕСА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785918" y="592933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ГЕТМАНОВ  ВАНЯ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1" descr="I:\Фотки_номинации 2014\гетманов\Гетманов Иван_2_об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3000396" cy="438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ЧЕЛОВЕК ГОДА</a:t>
            </a:r>
            <a:endParaRPr lang="ru-RU" sz="3600" dirty="0"/>
          </a:p>
        </p:txBody>
      </p:sp>
      <p:pic>
        <p:nvPicPr>
          <p:cNvPr id="14338" name="Picture 2" descr="http://cs301600.vk.me/v301600774/1223/ksvQK8_LLx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500174"/>
            <a:ext cx="2429129" cy="364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://cs9847.vk.me/u56442036/-6/z_4b83f0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3" y="1500174"/>
            <a:ext cx="245102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Фотки_номинации 2014\смирнов Иван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9" y="1535893"/>
            <a:ext cx="2357453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2844" y="5286388"/>
            <a:ext cx="309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СМИРНОВ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ВАНЯ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0" y="5214950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БАРЫШНИКОВА ДАША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099" y="5214950"/>
            <a:ext cx="309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НИКИФОРОВА ПОЛИНА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8281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ЧЕЛОВЕК ГОДА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643042" y="58578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СМИРНОВ  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ВАНЯ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5" descr="I:\Фотки_номинации 2014\смирнов Ива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85860"/>
            <a:ext cx="3000396" cy="450059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421040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ПЕДАГОГИЧЕСКАЯ СИМПАТИЯ</a:t>
            </a:r>
            <a:endParaRPr lang="ru-RU" sz="3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582"/>
          <a:stretch/>
        </p:blipFill>
        <p:spPr bwMode="auto">
          <a:xfrm rot="457911">
            <a:off x="1794296" y="1443024"/>
            <a:ext cx="2515837" cy="2884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17" t="28621" r="65912"/>
          <a:stretch/>
        </p:blipFill>
        <p:spPr bwMode="auto">
          <a:xfrm rot="21025994">
            <a:off x="-69876" y="1422078"/>
            <a:ext cx="1981132" cy="323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L:\БШ\ДР школы 25 лет\Про номинации\Фотки_номинации 2014\хоменко Кат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21259800"/>
            <a:ext cx="4800000" cy="72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:\БШ\ДР школы 25 лет\Про номинации\Фотки_номинации 2014\Богатырева Даша 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68" r="9682" b="9946"/>
          <a:stretch/>
        </p:blipFill>
        <p:spPr bwMode="auto">
          <a:xfrm rot="718614">
            <a:off x="6232366" y="1514453"/>
            <a:ext cx="2591983" cy="3275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183">
            <a:off x="4110620" y="1385027"/>
            <a:ext cx="2146590" cy="3219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rot="20867359">
            <a:off x="-6296" y="4699106"/>
            <a:ext cx="2184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БРОВИНА  ВАРЯ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102761">
            <a:off x="4041436" y="4570821"/>
            <a:ext cx="2726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ХОМЕНКО КАТЯ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325240">
            <a:off x="1855504" y="4192786"/>
            <a:ext cx="2587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СОЛОМЕНКО  ИЛЬЯ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138574">
            <a:off x="6039048" y="4851207"/>
            <a:ext cx="3149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БОГАТЫРЕВА ДАША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7790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ПЕДАГОГИЧЕСКАЯ СИМПАТИЯ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921773"/>
            <a:ext cx="61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СОЛОМЕНКО  ИЛЬЯ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290"/>
          <a:stretch/>
        </p:blipFill>
        <p:spPr bwMode="auto">
          <a:xfrm>
            <a:off x="2788112" y="1491248"/>
            <a:ext cx="3940679" cy="4179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1407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ПЕДАГОГИЧЕСКАЯ НАДЕЖДА</a:t>
            </a:r>
            <a:endParaRPr lang="ru-RU" sz="3600" dirty="0"/>
          </a:p>
        </p:txBody>
      </p:sp>
      <p:pic>
        <p:nvPicPr>
          <p:cNvPr id="5122" name="Picture 2" descr="L:\БШ\ДР школы 25 лет\Про номинации\Фотки_номинации 2014\Подкохо Вла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591">
            <a:off x="6862840" y="1661992"/>
            <a:ext cx="2163872" cy="324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БШ\ДР школы 25 лет\Про номинации\Фотки_номинации 2014\Кочетков Максим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06" t="11476" r="11677" b="31172"/>
          <a:stretch/>
        </p:blipFill>
        <p:spPr bwMode="auto">
          <a:xfrm>
            <a:off x="2483768" y="1419038"/>
            <a:ext cx="227214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БШ\ДР школы 25 лет\Про номинации\Фотки_номинации 2014\раевски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1" t="31096" b="5966"/>
          <a:stretch/>
        </p:blipFill>
        <p:spPr bwMode="auto">
          <a:xfrm rot="218164">
            <a:off x="4665014" y="1422371"/>
            <a:ext cx="2221169" cy="3202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-1" r="-27373" b="-38582"/>
          <a:stretch/>
        </p:blipFill>
        <p:spPr bwMode="auto">
          <a:xfrm rot="21217478">
            <a:off x="384700" y="1534091"/>
            <a:ext cx="2872533" cy="430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21042333">
            <a:off x="-90511" y="4707135"/>
            <a:ext cx="250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РОСЛЯКОВ ФЕДОР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72725">
            <a:off x="2252191" y="4433165"/>
            <a:ext cx="250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КОЧЕТКОВ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МАКСИМ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56693">
            <a:off x="4664747" y="4500130"/>
            <a:ext cx="2339314" cy="110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РАЕВСКИЙ НИКИТА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892812">
            <a:off x="6641040" y="4707135"/>
            <a:ext cx="250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ПОДКОХО ВЛАД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737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ПЕДАГОГИЧЕСКАЯ НАДЕЖДА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899946"/>
            <a:ext cx="61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РОСЛЯКОВ ФЕДОР</a:t>
            </a:r>
          </a:p>
        </p:txBody>
      </p:sp>
      <p:pic>
        <p:nvPicPr>
          <p:cNvPr id="6146" name="Picture 2" descr="L:\БШ\ДР школы 25 лет\Про номинации\Фотки_номинации 2014\росляков\IMG_6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87723"/>
            <a:ext cx="2838999" cy="4258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39023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В НШ</a:t>
            </a:r>
            <a:endParaRPr lang="ru-RU" sz="3600" dirty="0"/>
          </a:p>
        </p:txBody>
      </p:sp>
      <p:pic>
        <p:nvPicPr>
          <p:cNvPr id="7170" name="Picture 2" descr="L:\БШ\ДР школы 25 лет\Про номинации\Фотки_номинации 2014\Волкова Вера\IMG_63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297228" cy="3445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9215" y="1867411"/>
            <a:ext cx="3446155" cy="2392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9547" y="1929407"/>
            <a:ext cx="3531830" cy="2354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572725">
            <a:off x="6010003" y="5022837"/>
            <a:ext cx="2811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ТВЕРДЮКОВ СТЕПА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800917">
            <a:off x="3131840" y="4869160"/>
            <a:ext cx="2811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ПОЛУХИНА 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СОНЯ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899588">
            <a:off x="342998" y="4854501"/>
            <a:ext cx="2811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ВОЛКОВА ВЕРА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4643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76456" cy="100811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САМЫЙ УСПЕШНЫЙ В НШ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5589240"/>
            <a:ext cx="61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ПОЛУХИНА </a:t>
            </a:r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СОНЯ</a:t>
            </a:r>
            <a:endParaRPr lang="ru-RU" sz="4800" b="1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5636" y="2015005"/>
            <a:ext cx="394076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39023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289</Words>
  <Application>Microsoft Office PowerPoint</Application>
  <PresentationFormat>Экран (4:3)</PresentationFormat>
  <Paragraphs>138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ТРАДИЦИОННЫЕ   НОМИНАЦИИ</vt:lpstr>
      <vt:lpstr>ГРЫЗУН НАУКИ</vt:lpstr>
      <vt:lpstr>ГРЫЗУН НАУКИ</vt:lpstr>
      <vt:lpstr>ПЕДАГОГИЧЕСКАЯ СИМПАТИЯ</vt:lpstr>
      <vt:lpstr>ПЕДАГОГИЧЕСКАЯ СИМПАТИЯ</vt:lpstr>
      <vt:lpstr>ПЕДАГОГИЧЕСКАЯ НАДЕЖДА</vt:lpstr>
      <vt:lpstr>ПЕДАГОГИЧЕСКАЯ НАДЕЖДА</vt:lpstr>
      <vt:lpstr>САМЫЙ УСПЕШНЫЙ В НШ</vt:lpstr>
      <vt:lpstr>САМЫЙ УСПЕШНЫЙ В НШ</vt:lpstr>
      <vt:lpstr>САМЫЙ УСПЕШНЫЙ В 78 РЕГИОНЕ</vt:lpstr>
      <vt:lpstr>САМЫЙ УСПЕШНЫЙ В  78 РЕГИОНЕ</vt:lpstr>
      <vt:lpstr>САМЫЕ ПРЕДАННЫЕ ПРЕДКИ</vt:lpstr>
      <vt:lpstr>САМЫЕ ПРЕДАННЫЕ ПРЕДКИ</vt:lpstr>
      <vt:lpstr>САМЫЙ НАДЕЖНЫЙ</vt:lpstr>
      <vt:lpstr>САМЫЙ НАДЕЖНЫЙ</vt:lpstr>
      <vt:lpstr>ЧЕЛОВЕК, УМЕЮЩИЙ ДЕЛАТЬ ДЕЛО</vt:lpstr>
      <vt:lpstr>ЧЕЛОВЕК, УМЕЮЩИЙ ДЕЛАТЬ ДЕЛАТЬ ДЕЛО</vt:lpstr>
      <vt:lpstr>УМЕНИЕ ИДТИ К ЦЕЛИ</vt:lpstr>
      <vt:lpstr>УМЕНИЕ ИДТИ К ЦЕЛИ</vt:lpstr>
      <vt:lpstr>ЛУЧШАЯ СМЕНА ИМИДЖА</vt:lpstr>
      <vt:lpstr>ЛУЧШАЯ СМЕНА ИМИДЖА</vt:lpstr>
      <vt:lpstr>МИСС ОБАЯНИЕ</vt:lpstr>
      <vt:lpstr>МИСС ОБАЯНИЕ</vt:lpstr>
      <vt:lpstr>МИСТЕР МУЖСКОЕ ОБАЯНИЕ</vt:lpstr>
      <vt:lpstr>МИСТЕР МУЖСКОЕ ОБАЯНИЕ</vt:lpstr>
      <vt:lpstr>СЕКС-СИМВОЛ</vt:lpstr>
      <vt:lpstr>СЕКС-СИМВОЛ</vt:lpstr>
      <vt:lpstr>ЛУЧШАЯ ЖЕНСКАЯ РОЛЬ</vt:lpstr>
      <vt:lpstr>ЛУЧШАЯ ЖЕНСКАЯ РОЛЬ</vt:lpstr>
      <vt:lpstr>ЛУЧШАЯ МУЖСКАЯ РОЛЬ</vt:lpstr>
      <vt:lpstr>ЛУЧШАЯ МУЖСКАЯ РОЛЬ</vt:lpstr>
      <vt:lpstr>ЛИДЕР ГОДА</vt:lpstr>
      <vt:lpstr>ЛИДЕР ГОДА</vt:lpstr>
      <vt:lpstr>НАДЕЖДА РОССИЙСКОГО БИЗНЕСА</vt:lpstr>
      <vt:lpstr>НАДЕЖДА РОССИЙСКОГО БИЗНЕСА</vt:lpstr>
      <vt:lpstr>САМЫЙ УСПЕШНЫЙ ЧЕЛОВЕК ГОДА</vt:lpstr>
      <vt:lpstr>САМЫЙ УСПЕШНЫЙ ЧЕЛОВЕК ГОДА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ТРАДИЦИОННЫЕ НОМИАЦИИ</dc:title>
  <dc:creator>Марина Кошкина</dc:creator>
  <cp:lastModifiedBy>solinstas</cp:lastModifiedBy>
  <cp:revision>58</cp:revision>
  <dcterms:created xsi:type="dcterms:W3CDTF">2014-04-24T18:20:54Z</dcterms:created>
  <dcterms:modified xsi:type="dcterms:W3CDTF">2014-05-05T11:04:28Z</dcterms:modified>
</cp:coreProperties>
</file>