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8EF5FD-FC81-486D-9144-F7B5E907CCA0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894A6955-6841-4451-BFE2-03E38ED12D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F5FD-FC81-486D-9144-F7B5E907CCA0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955-6841-4451-BFE2-03E38ED12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F5FD-FC81-486D-9144-F7B5E907CCA0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955-6841-4451-BFE2-03E38ED12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F5FD-FC81-486D-9144-F7B5E907CCA0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955-6841-4451-BFE2-03E38ED12D7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8EF5FD-FC81-486D-9144-F7B5E907CCA0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955-6841-4451-BFE2-03E38ED12D7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F5FD-FC81-486D-9144-F7B5E907CCA0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955-6841-4451-BFE2-03E38ED12D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F5FD-FC81-486D-9144-F7B5E907CCA0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955-6841-4451-BFE2-03E38ED12D7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8EF5FD-FC81-486D-9144-F7B5E907CCA0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955-6841-4451-BFE2-03E38ED12D7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EF5FD-FC81-486D-9144-F7B5E907CCA0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955-6841-4451-BFE2-03E38ED12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8EF5FD-FC81-486D-9144-F7B5E907CCA0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955-6841-4451-BFE2-03E38ED12D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8EF5FD-FC81-486D-9144-F7B5E907CCA0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955-6841-4451-BFE2-03E38ED12D7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58EF5FD-FC81-486D-9144-F7B5E907CCA0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894A6955-6841-4451-BFE2-03E38ED12D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3360" y="5276850"/>
            <a:ext cx="5120640" cy="1581150"/>
          </a:xfrm>
        </p:spPr>
        <p:txBody>
          <a:bodyPr/>
          <a:lstStyle/>
          <a:p>
            <a:r>
              <a:rPr lang="ru-RU" dirty="0" smtClean="0"/>
              <a:t>Автор: Барышникова Дарья 8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6516216" cy="3816424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tx2">
                    <a:lumMod val="50000"/>
                  </a:schemeClr>
                </a:solidFill>
              </a:rPr>
              <a:t>Античная философия.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Влияние греческой философии на римскую. Как философское мышление изменило взгляды людей на мир?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5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" y="-25183"/>
            <a:ext cx="9115935" cy="667021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chemeClr val="bg2">
                <a:alpha val="70000"/>
              </a:scheme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40466">
            <a:off x="4180136" y="1438473"/>
            <a:ext cx="4824536" cy="37429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1"/>
                </a:solidFill>
              </a:rPr>
              <a:t>Древнегреческая </a:t>
            </a:r>
            <a:r>
              <a:rPr lang="ru-RU" dirty="0">
                <a:solidFill>
                  <a:schemeClr val="tx1"/>
                </a:solidFill>
              </a:rPr>
              <a:t>философия возникла не </a:t>
            </a:r>
            <a:r>
              <a:rPr lang="ru-RU" dirty="0" smtClean="0">
                <a:solidFill>
                  <a:schemeClr val="tx1"/>
                </a:solidFill>
              </a:rPr>
              <a:t>в Греции</a:t>
            </a:r>
            <a:r>
              <a:rPr lang="ru-RU" dirty="0">
                <a:solidFill>
                  <a:schemeClr val="tx1"/>
                </a:solidFill>
              </a:rPr>
              <a:t>, а  — в ионийских колониях западного побережья Малой Азии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-324544" y="5157192"/>
            <a:ext cx="8153400" cy="240756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2150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Представители милетской школы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Анаксимен                    Фалес                            Анаксимандр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7" y="1264634"/>
            <a:ext cx="2286000" cy="3105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32" y="1222670"/>
            <a:ext cx="2808312" cy="3417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6" name="Рисунок 5" descr="Картинка 11 из 61335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131840" y="1222670"/>
            <a:ext cx="25202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265130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91550" cy="1066801"/>
          </a:xfrm>
        </p:spPr>
        <p:txBody>
          <a:bodyPr/>
          <a:lstStyle/>
          <a:p>
            <a:r>
              <a:rPr lang="ru-RU" dirty="0"/>
              <a:t>«Из чего все?»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556792"/>
            <a:ext cx="6673944" cy="4896544"/>
          </a:xfrm>
        </p:spPr>
        <p:txBody>
          <a:bodyPr/>
          <a:lstStyle/>
          <a:p>
            <a:r>
              <a:rPr lang="ru-RU" u="sng" dirty="0"/>
              <a:t>Первый период</a:t>
            </a:r>
            <a:r>
              <a:rPr lang="ru-RU" dirty="0"/>
              <a:t> - это рождение, древнегреческой философии. На первом плане в это время находилась природа. </a:t>
            </a:r>
          </a:p>
          <a:p>
            <a:r>
              <a:rPr lang="ru-RU" dirty="0" smtClean="0"/>
              <a:t>«</a:t>
            </a:r>
            <a:r>
              <a:rPr lang="ru-RU" dirty="0"/>
              <a:t>Из чего все?»  – вот вопрос, который интересовал </a:t>
            </a:r>
            <a:r>
              <a:rPr lang="ru-RU" dirty="0" err="1"/>
              <a:t>милетцев</a:t>
            </a:r>
            <a:r>
              <a:rPr lang="ru-RU" dirty="0"/>
              <a:t> в первую очередь.   </a:t>
            </a:r>
            <a:r>
              <a:rPr lang="ru-RU" dirty="0" smtClean="0"/>
              <a:t>Для </a:t>
            </a:r>
            <a:r>
              <a:rPr lang="ru-RU" dirty="0"/>
              <a:t>ответа на этот вопрос надо найти единый для всего источник. Таким источником </a:t>
            </a:r>
            <a:r>
              <a:rPr lang="ru-RU" b="1" i="1" dirty="0"/>
              <a:t>Фалес</a:t>
            </a:r>
            <a:r>
              <a:rPr lang="ru-RU" dirty="0"/>
              <a:t> считал воду, </a:t>
            </a:r>
            <a:r>
              <a:rPr lang="ru-RU" b="1" i="1" dirty="0" smtClean="0"/>
              <a:t>Анаксимен</a:t>
            </a:r>
            <a:r>
              <a:rPr lang="ru-RU" dirty="0" smtClean="0"/>
              <a:t> </a:t>
            </a:r>
            <a:r>
              <a:rPr lang="ru-RU" dirty="0"/>
              <a:t>– воздух, </a:t>
            </a:r>
            <a:r>
              <a:rPr lang="ru-RU" b="1" i="1" dirty="0" smtClean="0"/>
              <a:t>Анаксимандр</a:t>
            </a:r>
            <a:r>
              <a:rPr lang="ru-RU" dirty="0" smtClean="0"/>
              <a:t> </a:t>
            </a:r>
            <a:r>
              <a:rPr lang="ru-RU" dirty="0"/>
              <a:t>– некоторое беспредельное начало. Но ответить на поставленный перед собой вопрос </a:t>
            </a:r>
            <a:r>
              <a:rPr lang="ru-RU" dirty="0" err="1"/>
              <a:t>милетцам</a:t>
            </a:r>
            <a:r>
              <a:rPr lang="ru-RU" dirty="0"/>
              <a:t> не удалось</a:t>
            </a:r>
            <a:r>
              <a:rPr lang="ru-RU" dirty="0" smtClean="0"/>
              <a:t>.</a:t>
            </a:r>
          </a:p>
          <a:p>
            <a:endParaRPr lang="ru-RU" u="sng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0607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Расцвет древнегреческой философии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84784"/>
            <a:ext cx="5004048" cy="4824536"/>
          </a:xfrm>
        </p:spPr>
        <p:txBody>
          <a:bodyPr/>
          <a:lstStyle/>
          <a:p>
            <a:r>
              <a:rPr lang="ru-RU" u="sng" dirty="0" smtClean="0"/>
              <a:t>Второй</a:t>
            </a:r>
            <a:r>
              <a:rPr lang="ru-RU" dirty="0"/>
              <a:t> период - расцвет древнегреческой философии (V - IV века до н.э.). В это время начался поворот философии от темы природы к теме человека и общества. Появляется греческий полис. Больше нет родовой общины, теперь каждый </a:t>
            </a:r>
            <a:r>
              <a:rPr lang="ru-RU" dirty="0" smtClean="0"/>
              <a:t>живет сам по себе</a:t>
            </a:r>
            <a:r>
              <a:rPr lang="ru-RU" dirty="0"/>
              <a:t>, меняются  представления об обществе.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4049986" cy="344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973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91550" cy="1066801"/>
          </a:xfrm>
        </p:spPr>
        <p:txBody>
          <a:bodyPr/>
          <a:lstStyle/>
          <a:p>
            <a:r>
              <a:rPr lang="ru-RU" dirty="0" smtClean="0"/>
              <a:t>Софисты-учителя добродетели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600" dirty="0"/>
              <a:t>Представители этого периода - софисты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  <a:r>
              <a:rPr lang="ru-RU" sz="2600" dirty="0"/>
              <a:t>Софисты – странствующие </a:t>
            </a:r>
            <a:r>
              <a:rPr lang="ru-RU" sz="2600" dirty="0" smtClean="0"/>
              <a:t>платные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  <a:r>
              <a:rPr lang="ru-RU" sz="2600" dirty="0"/>
              <a:t>учителя добродетели</a:t>
            </a:r>
            <a:r>
              <a:rPr lang="ru-RU" sz="2600" dirty="0" smtClean="0"/>
              <a:t>, </a:t>
            </a:r>
            <a:r>
              <a:rPr lang="ru-RU" sz="2600" dirty="0"/>
              <a:t>в </a:t>
            </a:r>
            <a:r>
              <a:rPr lang="ru-RU" sz="2600" dirty="0" smtClean="0"/>
              <a:t>центре </a:t>
            </a:r>
            <a:r>
              <a:rPr lang="ru-RU" sz="2600" dirty="0"/>
              <a:t>их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внимания</a:t>
            </a:r>
            <a:r>
              <a:rPr lang="ru-RU" sz="2600" dirty="0"/>
              <a:t> – жизнь человека и общества.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Самым </a:t>
            </a:r>
            <a:r>
              <a:rPr lang="ru-RU" sz="2600" dirty="0"/>
              <a:t>ценным признавали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риторику</a:t>
            </a:r>
            <a:r>
              <a:rPr lang="ru-RU" sz="2600" dirty="0"/>
              <a:t> – владение словом,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искусство убеждать.</a:t>
            </a:r>
          </a:p>
          <a:p>
            <a:pPr marL="342900" indent="-342900"/>
            <a:r>
              <a:rPr lang="ru-RU" sz="2600" dirty="0" smtClean="0"/>
              <a:t>Ярким представителем софистов </a:t>
            </a:r>
          </a:p>
          <a:p>
            <a:pPr marL="0" indent="0">
              <a:buNone/>
            </a:pPr>
            <a:r>
              <a:rPr lang="ru-RU" sz="2600" dirty="0" smtClean="0"/>
              <a:t>Был Сократ</a:t>
            </a:r>
            <a:endParaRPr lang="ru-RU" sz="2600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3000" dirty="0" smtClean="0"/>
              <a:t>                                                                                Сократ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223">
            <a:off x="5199784" y="1589713"/>
            <a:ext cx="3763863" cy="4008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0382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Жить добродетельно </a:t>
            </a:r>
            <a:r>
              <a:rPr lang="ru-RU" dirty="0" smtClean="0"/>
              <a:t>- жить </a:t>
            </a:r>
            <a:r>
              <a:rPr lang="ru-RU" dirty="0"/>
              <a:t>соответственно разуму 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>
            <a:off x="3347864" y="1482311"/>
            <a:ext cx="5616624" cy="4755001"/>
          </a:xfrm>
        </p:spPr>
        <p:txBody>
          <a:bodyPr/>
          <a:lstStyle/>
          <a:p>
            <a:r>
              <a:rPr lang="ru-RU" dirty="0" smtClean="0"/>
              <a:t> Римская </a:t>
            </a:r>
            <a:r>
              <a:rPr lang="ru-RU" dirty="0"/>
              <a:t>философия стала развиваться самостоятельно, но некоторые черты Древнегреческой философии она все же сохранила. Ярким примером этого являются работы римского философа  </a:t>
            </a:r>
            <a:r>
              <a:rPr lang="ru-RU" b="1" i="1" dirty="0" err="1"/>
              <a:t>Панэтия</a:t>
            </a:r>
            <a:r>
              <a:rPr lang="ru-RU" dirty="0"/>
              <a:t>. </a:t>
            </a:r>
          </a:p>
          <a:p>
            <a:r>
              <a:rPr lang="ru-RU" dirty="0"/>
              <a:t>На </a:t>
            </a:r>
            <a:r>
              <a:rPr lang="ru-RU" dirty="0" err="1"/>
              <a:t>Панэтия</a:t>
            </a:r>
            <a:r>
              <a:rPr lang="ru-RU" dirty="0"/>
              <a:t> большое влияние оказали этические идеи Аристотеля. Жить добродетельно означает жить соответственно разуму - такова основа стоического морального учения. </a:t>
            </a:r>
            <a:r>
              <a:rPr lang="ru-RU" dirty="0" err="1"/>
              <a:t>Панэтий</a:t>
            </a:r>
            <a:r>
              <a:rPr lang="ru-RU" dirty="0"/>
              <a:t> расширяет ее, но сохраняет основную идею Аристотеля.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2924">
            <a:off x="776436" y="1742200"/>
            <a:ext cx="2402755" cy="321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7460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</a:t>
            </a:r>
            <a:r>
              <a:rPr lang="ru-RU" dirty="0" smtClean="0"/>
              <a:t>илософии </a:t>
            </a:r>
            <a:r>
              <a:rPr lang="ru-RU" dirty="0"/>
              <a:t>- это революционный переворот в духовной жизни всего </a:t>
            </a:r>
            <a:r>
              <a:rPr lang="ru-RU" dirty="0" smtClean="0"/>
              <a:t>человечества!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68760"/>
            <a:ext cx="6313904" cy="4967448"/>
          </a:xfrm>
        </p:spPr>
        <p:txBody>
          <a:bodyPr/>
          <a:lstStyle/>
          <a:p>
            <a:r>
              <a:rPr lang="ru-RU" dirty="0"/>
              <a:t>Общество преодолело мифологическое объяснение мира,  приобрело множество новых наук, таких как математика, астрономия, логика и даже риторика. С появлением философии люди смогли отказаться от общинно-родового устройства жизни, они  стали жить в городах-государствах или полисах. В конце концов, наш мир приобрел таких великих ученых как Аристотель , Пифагор и </a:t>
            </a:r>
            <a:r>
              <a:rPr lang="ru-RU" dirty="0" smtClean="0"/>
              <a:t>Платон</a:t>
            </a:r>
            <a:r>
              <a:rPr lang="ru-RU" dirty="0"/>
              <a:t> </a:t>
            </a:r>
            <a:r>
              <a:rPr lang="ru-RU" dirty="0" smtClean="0"/>
              <a:t>и т.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8566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676456" cy="1152128"/>
          </a:xfrm>
        </p:spPr>
        <p:txBody>
          <a:bodyPr/>
          <a:lstStyle/>
          <a:p>
            <a:pPr algn="ctr"/>
            <a:r>
              <a:rPr lang="ru-RU" sz="5400" dirty="0" smtClean="0"/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332656"/>
            <a:ext cx="8595360" cy="151216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651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67</TotalTime>
  <Words>204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Античная философия. Влияние греческой философии на римскую. Как философское мышление изменило взгляды людей на мир?</vt:lpstr>
      <vt:lpstr>  Древнегреческая философия возникла не в Греции, а  — в ионийских колониях западного побережья Малой Азии</vt:lpstr>
      <vt:lpstr>Представители милетской школы </vt:lpstr>
      <vt:lpstr>«Из чего все?» </vt:lpstr>
      <vt:lpstr>Расцвет древнегреческой философии</vt:lpstr>
      <vt:lpstr>Софисты-учителя добродетели</vt:lpstr>
      <vt:lpstr>Жить добродетельно - жить соответственно разуму !</vt:lpstr>
      <vt:lpstr>Философии - это революционный переворот в духовной жизни всего человечества!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Античная философия. Влияние греческой философии на римскую. Как философское мышление изменило взгляды людей на мир?</dc:title>
  <dc:creator>user</dc:creator>
  <cp:lastModifiedBy>user</cp:lastModifiedBy>
  <cp:revision>6</cp:revision>
  <dcterms:created xsi:type="dcterms:W3CDTF">2012-04-20T19:07:35Z</dcterms:created>
  <dcterms:modified xsi:type="dcterms:W3CDTF">2012-04-20T20:14:53Z</dcterms:modified>
</cp:coreProperties>
</file>