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F51D60"/>
    <a:srgbClr val="000000"/>
    <a:srgbClr val="ED1155"/>
    <a:srgbClr val="C8ED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8789-A0A1-4C49-A30E-09C6AD6CA903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DCB8-EE7F-419C-B7BB-7899910A8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8789-A0A1-4C49-A30E-09C6AD6CA903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DCB8-EE7F-419C-B7BB-7899910A8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8789-A0A1-4C49-A30E-09C6AD6CA903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DCB8-EE7F-419C-B7BB-7899910A8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8789-A0A1-4C49-A30E-09C6AD6CA903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DCB8-EE7F-419C-B7BB-7899910A8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8789-A0A1-4C49-A30E-09C6AD6CA903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DCB8-EE7F-419C-B7BB-7899910A8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8789-A0A1-4C49-A30E-09C6AD6CA903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DCB8-EE7F-419C-B7BB-7899910A8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8789-A0A1-4C49-A30E-09C6AD6CA903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DCB8-EE7F-419C-B7BB-7899910A8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8789-A0A1-4C49-A30E-09C6AD6CA903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DCB8-EE7F-419C-B7BB-7899910A8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8789-A0A1-4C49-A30E-09C6AD6CA903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DCB8-EE7F-419C-B7BB-7899910A8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8789-A0A1-4C49-A30E-09C6AD6CA903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DCB8-EE7F-419C-B7BB-7899910A8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8789-A0A1-4C49-A30E-09C6AD6CA903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DCB8-EE7F-419C-B7BB-7899910A8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68789-A0A1-4C49-A30E-09C6AD6CA903}" type="datetimeFigureOut">
              <a:rPr lang="ru-RU" smtClean="0"/>
              <a:pPr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4DCB8-EE7F-419C-B7BB-7899910A8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Феномен </a:t>
            </a:r>
            <a:r>
              <a:rPr lang="ru-RU" sz="5400" smtClean="0">
                <a:solidFill>
                  <a:srgbClr val="FF0000"/>
                </a:solidFill>
              </a:rPr>
              <a:t>греческой медицины 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sz="5700" dirty="0" smtClean="0">
                <a:solidFill>
                  <a:srgbClr val="FF0000"/>
                </a:solidFill>
              </a:rPr>
              <a:t>Карта Средиземноморья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41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33CC"/>
                </a:solidFill>
              </a:rPr>
              <a:t>Греко-персидские войны</a:t>
            </a:r>
            <a:endParaRPr lang="ru-RU" dirty="0">
              <a:solidFill>
                <a:srgbClr val="0033CC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yakynin\Мои документы\Мои рисунки\исторический рефера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CC"/>
                </a:solidFill>
              </a:rPr>
              <a:t>Древнеегипетские хирургические инструменты</a:t>
            </a:r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Римская республика к 2 веку до н.э.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033CC"/>
                </a:solidFill>
              </a:rPr>
              <a:t>Спасибо за внимание!</a:t>
            </a:r>
            <a:endParaRPr lang="ru-RU" sz="8800" dirty="0">
              <a:solidFill>
                <a:srgbClr val="0033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33CC"/>
                </a:solidFill>
              </a:rPr>
              <a:t>Список литературы</a:t>
            </a:r>
          </a:p>
          <a:p>
            <a:r>
              <a:rPr lang="ru-RU" sz="1400" dirty="0" smtClean="0">
                <a:solidFill>
                  <a:srgbClr val="0033CC"/>
                </a:solidFill>
              </a:rPr>
              <a:t>Гиппократ. Этика и общая медицина; Письма. Москва, 2007 год.</a:t>
            </a:r>
          </a:p>
          <a:p>
            <a:r>
              <a:rPr lang="ru-RU" sz="1400" dirty="0" smtClean="0">
                <a:solidFill>
                  <a:srgbClr val="0033CC"/>
                </a:solidFill>
              </a:rPr>
              <a:t>Котельников В.П. от Гиппократа до наших дней. Москва, 1987 год. </a:t>
            </a:r>
            <a:r>
              <a:rPr lang="ru-RU" sz="1400" dirty="0" smtClean="0">
                <a:solidFill>
                  <a:srgbClr val="0033CC"/>
                </a:solidFill>
              </a:rPr>
              <a:t>112 с.</a:t>
            </a:r>
            <a:endParaRPr lang="ru-RU" sz="1400" dirty="0" smtClean="0">
              <a:solidFill>
                <a:srgbClr val="0033CC"/>
              </a:solidFill>
            </a:endParaRPr>
          </a:p>
          <a:p>
            <a:r>
              <a:rPr lang="ru-RU" sz="1400" dirty="0" smtClean="0">
                <a:solidFill>
                  <a:srgbClr val="0033CC"/>
                </a:solidFill>
              </a:rPr>
              <a:t>Медицина в поэзии греков и римлян/ Сост. Ю.Ф. Шульц. Москва, 1987 год.</a:t>
            </a:r>
          </a:p>
          <a:p>
            <a:r>
              <a:rPr lang="ru-RU" sz="1400" dirty="0" smtClean="0">
                <a:solidFill>
                  <a:srgbClr val="0033CC"/>
                </a:solidFill>
              </a:rPr>
              <a:t> С. 14-63.</a:t>
            </a:r>
          </a:p>
          <a:p>
            <a:r>
              <a:rPr lang="ru-RU" sz="1400" dirty="0" smtClean="0">
                <a:solidFill>
                  <a:srgbClr val="0033CC"/>
                </a:solidFill>
              </a:rPr>
              <a:t>Сорокина Т.С. Атлас истории медицины, Том 1. // </a:t>
            </a:r>
            <a:r>
              <a:rPr lang="en-US" sz="1400" dirty="0" smtClean="0">
                <a:solidFill>
                  <a:srgbClr val="0033CC"/>
                </a:solidFill>
              </a:rPr>
              <a:t>www bibliotecar</a:t>
            </a:r>
            <a:r>
              <a:rPr lang="en-US" sz="1400" dirty="0" smtClean="0">
                <a:solidFill>
                  <a:srgbClr val="0033CC"/>
                </a:solidFill>
              </a:rPr>
              <a:t>.ru</a:t>
            </a:r>
            <a:endParaRPr lang="ru-RU" sz="1400" dirty="0" smtClean="0">
              <a:solidFill>
                <a:srgbClr val="0033CC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92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yakynin</cp:lastModifiedBy>
  <cp:revision>19</cp:revision>
  <dcterms:created xsi:type="dcterms:W3CDTF">2012-04-19T16:10:22Z</dcterms:created>
  <dcterms:modified xsi:type="dcterms:W3CDTF">2012-04-20T13:17:38Z</dcterms:modified>
</cp:coreProperties>
</file>