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60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00"/>
    <a:srgbClr val="22110C"/>
    <a:srgbClr val="683400"/>
    <a:srgbClr val="600000"/>
    <a:srgbClr val="FCF10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6797" autoAdjust="0"/>
    <p:restoredTop sz="94660"/>
  </p:normalViewPr>
  <p:slideViewPr>
    <p:cSldViewPr>
      <p:cViewPr>
        <p:scale>
          <a:sx n="66" d="100"/>
          <a:sy n="66" d="100"/>
        </p:scale>
        <p:origin x="-127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34E8C8B-5E00-4BAF-8D14-7264BC45FC0B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FD1C8CF-5DF4-40C4-9CA1-ED7249DE6D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9F38BC-BB66-4B70-A7AF-AF91212F61A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5CEE36-AD12-4E62-A24E-9F3D0488425C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CF6247-B25F-415F-809A-1789FE8AAE54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2AB6622-7526-41E7-926F-9AD7DD7323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CDD14-936D-4CD1-A7B3-423C1AB4DBA8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6F7C7-80A5-4FDC-882B-4A0A7F5A02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0512B-7B84-4F99-BC5D-F4377E97E462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7AAEF-816C-4535-BE68-ACB8CB051C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D43AD-4E6F-43AF-ADBA-F2F15EA69820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8C311-8D97-4C50-A6B9-78886E6CE4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5E49D2-E44E-4149-BBF4-FC674A01EDD3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4C5E36B-D60B-43D0-9EE3-5CB6F3BC3E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9019F-7CF1-4A16-BF63-08E736B79BD7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B8729-C73B-493D-8753-6A8DEE36C2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B239353-3916-46AE-8554-867F31002596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7648EC-E2B8-4712-9BDB-FF554E289E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898C1-50B0-44C6-96A9-706D2FB13F44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47FA0-D287-4B19-B130-DFB6229CA3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221154-98D0-4122-9129-657DDFF525A9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5B82AB-6082-4D22-B2F7-CAC206FCB5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2EF877-4649-4B03-884C-E6D77969AA55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AD80EA-4641-41F3-96DF-7B42CC4059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ED16A1-198C-4F19-AC99-48F82C115EBD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9949078-C3D0-47DE-BF2E-1DEB170BC0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D91040E-C1B8-41CA-9BAD-C5B963A21E7F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B8363637-5D98-415B-BF33-AEF19506E6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7" r:id="rId2"/>
    <p:sldLayoutId id="2147483673" r:id="rId3"/>
    <p:sldLayoutId id="2147483668" r:id="rId4"/>
    <p:sldLayoutId id="2147483674" r:id="rId5"/>
    <p:sldLayoutId id="2147483669" r:id="rId6"/>
    <p:sldLayoutId id="2147483675" r:id="rId7"/>
    <p:sldLayoutId id="2147483676" r:id="rId8"/>
    <p:sldLayoutId id="2147483677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3" y="0"/>
            <a:ext cx="2786062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042988" y="549275"/>
            <a:ext cx="4357687" cy="37861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ru-RU" sz="4800" dirty="0">
                <a:solidFill>
                  <a:srgbClr val="6834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Причины победы Цезаря в гражданской войне </a:t>
            </a:r>
            <a:br>
              <a:rPr lang="ru-RU" sz="4800" dirty="0">
                <a:solidFill>
                  <a:srgbClr val="6834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</a:br>
            <a:r>
              <a:rPr lang="ru-RU" sz="4800" dirty="0">
                <a:solidFill>
                  <a:srgbClr val="6834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49-45 гг. до н.э.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5357813" y="3786188"/>
            <a:ext cx="3786187" cy="3071812"/>
          </a:xfrm>
          <a:prstGeom prst="rect">
            <a:avLst/>
          </a:prstGeom>
        </p:spPr>
        <p:txBody>
          <a:bodyPr/>
          <a:lstStyle/>
          <a:p>
            <a:pPr marL="365125" indent="-282575" algn="r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ru-RU" sz="2800">
                <a:solidFill>
                  <a:srgbClr val="6834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Автор: </a:t>
            </a:r>
          </a:p>
          <a:p>
            <a:pPr marL="365125" indent="-282575" algn="r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ru-RU" sz="2800">
                <a:solidFill>
                  <a:srgbClr val="6834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Третьякова Дарья</a:t>
            </a:r>
          </a:p>
          <a:p>
            <a:pPr marL="365125" indent="-282575" algn="r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ru-RU" sz="2800">
                <a:solidFill>
                  <a:srgbClr val="6834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Научные руководители:</a:t>
            </a:r>
          </a:p>
          <a:p>
            <a:pPr marL="365125" indent="-282575" algn="r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ru-RU" sz="2800">
                <a:solidFill>
                  <a:srgbClr val="6834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Горец А.В.,</a:t>
            </a:r>
          </a:p>
          <a:p>
            <a:pPr marL="365125" indent="-282575" algn="r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ru-RU" sz="2800">
                <a:solidFill>
                  <a:srgbClr val="6834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Осеева Ю.А.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43063" y="5072063"/>
            <a:ext cx="3071812" cy="10779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Гай Юлий Цезарь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813" y="571500"/>
            <a:ext cx="2627312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5357813" y="5072063"/>
            <a:ext cx="3071812" cy="10779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Гней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Помпей Великий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063" y="549275"/>
            <a:ext cx="2670175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450" y="1341438"/>
            <a:ext cx="7797800" cy="399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вал 4"/>
          <p:cNvSpPr/>
          <p:nvPr/>
        </p:nvSpPr>
        <p:spPr>
          <a:xfrm>
            <a:off x="6011863" y="1916113"/>
            <a:ext cx="504825" cy="217487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724525" y="2276475"/>
            <a:ext cx="503238" cy="215900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300788" y="2133600"/>
            <a:ext cx="503237" cy="215900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516688" y="2636838"/>
            <a:ext cx="503237" cy="215900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348038" y="2708275"/>
            <a:ext cx="503237" cy="215900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380288" y="2708275"/>
            <a:ext cx="504825" cy="215900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8243888" y="3357563"/>
            <a:ext cx="504825" cy="215900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8820150" y="3429000"/>
            <a:ext cx="252413" cy="144463"/>
          </a:xfrm>
          <a:prstGeom prst="rightArrow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724525" y="4652963"/>
            <a:ext cx="503238" cy="215900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835150" y="3789363"/>
            <a:ext cx="504825" cy="215900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5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emph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1" animBg="1"/>
      <p:bldP spid="12" grpId="3" animBg="1"/>
      <p:bldP spid="12" grpId="4" animBg="1"/>
      <p:bldP spid="12" grpId="5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500188" y="2428875"/>
            <a:ext cx="52466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  <a:defRPr/>
            </a:pP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политика милосердия</a:t>
            </a:r>
            <a:r>
              <a:rPr lang="ru-RU" dirty="0"/>
              <a:t> 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1500188" y="4500563"/>
            <a:ext cx="65579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  <a:defRPr/>
            </a:pP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неготовность армии Помпея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1785938" y="260350"/>
            <a:ext cx="62865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Причины победы Цезаря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500188" y="3429000"/>
            <a:ext cx="7215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  <a:defRPr/>
            </a:pP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преимущество внезапности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  <p:bldP spid="18439" grpId="0"/>
      <p:bldP spid="18440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88" y="1143000"/>
            <a:ext cx="6570662" cy="40005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9000" dirty="0" smtClean="0"/>
              <a:t>Спасибо за внимание!</a:t>
            </a:r>
            <a:endParaRPr lang="ru-RU" sz="90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312</TotalTime>
  <Words>44</Words>
  <Application>Microsoft Office PowerPoint</Application>
  <PresentationFormat>Экран (4:3)</PresentationFormat>
  <Paragraphs>15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Слайд 1</vt:lpstr>
      <vt:lpstr>Слайд 2</vt:lpstr>
      <vt:lpstr>Слайд 3</vt:lpstr>
      <vt:lpstr>Слайд 4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Причины победы Цезаря в гражданской войне 49-45 гг. до н.э.</dc:title>
  <cp:lastModifiedBy>std7</cp:lastModifiedBy>
  <cp:revision>32</cp:revision>
  <dcterms:modified xsi:type="dcterms:W3CDTF">2012-04-21T08:20:02Z</dcterms:modified>
</cp:coreProperties>
</file>